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69" r:id="rId3"/>
    <p:sldId id="270" r:id="rId4"/>
    <p:sldId id="437" r:id="rId5"/>
    <p:sldId id="272" r:id="rId6"/>
    <p:sldId id="261" r:id="rId7"/>
    <p:sldId id="276" r:id="rId8"/>
    <p:sldId id="440" r:id="rId9"/>
    <p:sldId id="273" r:id="rId10"/>
    <p:sldId id="274" r:id="rId11"/>
    <p:sldId id="275" r:id="rId12"/>
    <p:sldId id="438" r:id="rId13"/>
    <p:sldId id="271" r:id="rId14"/>
    <p:sldId id="439" r:id="rId15"/>
    <p:sldId id="265" r:id="rId16"/>
    <p:sldId id="266" r:id="rId17"/>
  </p:sldIdLst>
  <p:sldSz cx="9144000" cy="5143500" type="screen16x9"/>
  <p:notesSz cx="6858000" cy="9144000"/>
  <p:embeddedFontLst>
    <p:embeddedFont>
      <p:font typeface="Lato" panose="020F0502020204030203" pitchFamily="34" charset="0"/>
      <p:regular r:id="rId19"/>
      <p:bold r:id="rId20"/>
      <p:italic r:id="rId21"/>
      <p:boldItalic r:id="rId22"/>
    </p:embeddedFont>
    <p:embeddedFont>
      <p:font typeface="Lato Black" panose="020F0502020204030203" pitchFamily="34" charset="0"/>
      <p:bold r:id="rId23"/>
      <p:italic r:id="rId24"/>
      <p:boldItalic r:id="rId25"/>
    </p:embeddedFont>
    <p:embeddedFont>
      <p:font typeface="Lato Bold" panose="020F0502020204030203" pitchFamily="34" charset="0"/>
      <p:bold r:id="rId26"/>
    </p:embeddedFont>
    <p:embeddedFont>
      <p:font typeface="Lato Light" panose="020F0502020204030203" pitchFamily="34" charset="0"/>
      <p:regular r:id="rId27"/>
      <p:italic r:id="rId28"/>
    </p:embeddedFont>
    <p:embeddedFont>
      <p:font typeface="Manrope" panose="020B0604020202020204" charset="0"/>
      <p:regular r:id="rId29"/>
      <p:bold r:id="rId30"/>
    </p:embeddedFont>
    <p:embeddedFont>
      <p:font typeface="Manrope ExtraBold" panose="020B0604020202020204" charset="0"/>
      <p:bold r:id="rId31"/>
    </p:embeddedFont>
    <p:embeddedFont>
      <p:font typeface="Manrope Light" panose="020B0604020202020204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BADE"/>
    <a:srgbClr val="50ABD4"/>
    <a:srgbClr val="1A8E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1BFADE-4EF6-FD92-B759-390A47E6AC15}" v="54" dt="2025-03-31T21:11:51.474"/>
  </p1510:revLst>
</p1510:revInfo>
</file>

<file path=ppt/tableStyles.xml><?xml version="1.0" encoding="utf-8"?>
<a:tblStyleLst xmlns:a="http://schemas.openxmlformats.org/drawingml/2006/main" def="{944D082A-B0F0-4056-B42B-D2EA18653460}">
  <a:tblStyle styleId="{944D082A-B0F0-4056-B42B-D2EA1865346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DFD"/>
          </a:solidFill>
        </a:fill>
      </a:tcStyle>
    </a:wholeTbl>
    <a:band1H>
      <a:tcTxStyle/>
      <a:tcStyle>
        <a:tcBdr/>
        <a:fill>
          <a:solidFill>
            <a:srgbClr val="CDD8F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8F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1"/>
    <p:restoredTop sz="94658"/>
  </p:normalViewPr>
  <p:slideViewPr>
    <p:cSldViewPr snapToGrid="0">
      <p:cViewPr varScale="1">
        <p:scale>
          <a:sx n="142" d="100"/>
          <a:sy n="142" d="100"/>
        </p:scale>
        <p:origin x="1144" y="4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21B1E8-C2FD-4A2D-A7E1-E22B32E4F963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D9BFF45E-71A9-4C88-9E22-587195E935CB}">
      <dgm:prSet phldrT="[Text]" custT="1"/>
      <dgm:spPr>
        <a:solidFill>
          <a:srgbClr val="1A8EB7">
            <a:alpha val="69804"/>
          </a:srgbClr>
        </a:solidFill>
        <a:ln>
          <a:solidFill>
            <a:schemeClr val="accent4"/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en-US" sz="2000" cap="none" spc="-40" baseline="0">
              <a:solidFill>
                <a:srgbClr val="FFFFFF"/>
              </a:solidFill>
              <a:latin typeface="+mj-lt"/>
            </a:rPr>
            <a:t>Visibility</a:t>
          </a:r>
        </a:p>
      </dgm:t>
    </dgm:pt>
    <dgm:pt modelId="{800A75B6-8C85-4892-93B4-5EC7F2C49B01}" type="parTrans" cxnId="{7B58F1C1-9E69-4498-A996-F8A681441A3D}">
      <dgm:prSet/>
      <dgm:spPr/>
      <dgm:t>
        <a:bodyPr/>
        <a:lstStyle/>
        <a:p>
          <a:endParaRPr lang="en-US"/>
        </a:p>
      </dgm:t>
    </dgm:pt>
    <dgm:pt modelId="{0053F8FB-8BAA-4626-A172-D8DC6E963165}" type="sibTrans" cxnId="{7B58F1C1-9E69-4498-A996-F8A681441A3D}">
      <dgm:prSet/>
      <dgm:spPr/>
      <dgm:t>
        <a:bodyPr/>
        <a:lstStyle/>
        <a:p>
          <a:endParaRPr lang="en-US"/>
        </a:p>
      </dgm:t>
    </dgm:pt>
    <dgm:pt modelId="{C2C02427-AE22-4824-B2C2-4FF3DC5410DB}">
      <dgm:prSet phldrT="[Text]" custT="1"/>
      <dgm:spPr>
        <a:solidFill>
          <a:srgbClr val="1A8EB7">
            <a:alpha val="69804"/>
          </a:srgbClr>
        </a:solidFill>
        <a:ln>
          <a:solidFill>
            <a:schemeClr val="accent4"/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en-US" sz="2000" cap="none" spc="-40" baseline="0">
              <a:solidFill>
                <a:srgbClr val="FFFFFF"/>
              </a:solidFill>
              <a:latin typeface="+mj-lt"/>
            </a:rPr>
            <a:t>Reactive</a:t>
          </a:r>
        </a:p>
      </dgm:t>
    </dgm:pt>
    <dgm:pt modelId="{128138A2-F69D-432A-B173-CE5941891833}" type="parTrans" cxnId="{CDBCCC74-ABFD-47A4-9D4B-8B3E474BF425}">
      <dgm:prSet/>
      <dgm:spPr/>
      <dgm:t>
        <a:bodyPr/>
        <a:lstStyle/>
        <a:p>
          <a:endParaRPr lang="en-US"/>
        </a:p>
      </dgm:t>
    </dgm:pt>
    <dgm:pt modelId="{E4EFF38B-8534-459B-B573-7E41FE8601F3}" type="sibTrans" cxnId="{CDBCCC74-ABFD-47A4-9D4B-8B3E474BF425}">
      <dgm:prSet/>
      <dgm:spPr/>
      <dgm:t>
        <a:bodyPr/>
        <a:lstStyle/>
        <a:p>
          <a:endParaRPr lang="en-US"/>
        </a:p>
      </dgm:t>
    </dgm:pt>
    <dgm:pt modelId="{9221ABA7-86D7-4532-A6D1-FFFC2009B1F5}">
      <dgm:prSet phldrT="[Text]" custT="1"/>
      <dgm:spPr>
        <a:solidFill>
          <a:srgbClr val="1A8EB7">
            <a:alpha val="69804"/>
          </a:srgbClr>
        </a:solidFill>
        <a:ln>
          <a:solidFill>
            <a:schemeClr val="accent4"/>
          </a:solidFill>
        </a:ln>
      </dgm:spPr>
      <dgm:t>
        <a:bodyPr/>
        <a:lstStyle/>
        <a:p>
          <a:pPr algn="ctr">
            <a:lnSpc>
              <a:spcPct val="70000"/>
            </a:lnSpc>
            <a:spcAft>
              <a:spcPts val="0"/>
            </a:spcAft>
          </a:pPr>
          <a:r>
            <a:rPr lang="en-US" sz="2000" cap="none" spc="-40" baseline="0">
              <a:solidFill>
                <a:srgbClr val="FFFFFF"/>
              </a:solidFill>
              <a:latin typeface="+mj-lt"/>
            </a:rPr>
            <a:t>Proactive</a:t>
          </a:r>
        </a:p>
      </dgm:t>
    </dgm:pt>
    <dgm:pt modelId="{6EDE80F6-08C4-4E1F-9DCF-B3C451B7F28A}" type="parTrans" cxnId="{0F62693F-7C7F-4495-B9E8-B96ECC98532D}">
      <dgm:prSet/>
      <dgm:spPr/>
      <dgm:t>
        <a:bodyPr/>
        <a:lstStyle/>
        <a:p>
          <a:endParaRPr lang="en-US"/>
        </a:p>
      </dgm:t>
    </dgm:pt>
    <dgm:pt modelId="{9C967385-24BE-4825-B62D-BC117F8D0D6E}" type="sibTrans" cxnId="{0F62693F-7C7F-4495-B9E8-B96ECC98532D}">
      <dgm:prSet/>
      <dgm:spPr/>
      <dgm:t>
        <a:bodyPr/>
        <a:lstStyle/>
        <a:p>
          <a:endParaRPr lang="en-US"/>
        </a:p>
      </dgm:t>
    </dgm:pt>
    <dgm:pt modelId="{A36788A7-7E0F-412A-96E9-AC29FA007C47}" type="pres">
      <dgm:prSet presAssocID="{C221B1E8-C2FD-4A2D-A7E1-E22B32E4F963}" presName="compositeShape" presStyleCnt="0">
        <dgm:presLayoutVars>
          <dgm:chMax val="7"/>
          <dgm:dir/>
          <dgm:resizeHandles val="exact"/>
        </dgm:presLayoutVars>
      </dgm:prSet>
      <dgm:spPr/>
    </dgm:pt>
    <dgm:pt modelId="{8B071656-8235-4B20-A6D6-C64540A6B759}" type="pres">
      <dgm:prSet presAssocID="{D9BFF45E-71A9-4C88-9E22-587195E935CB}" presName="circ1" presStyleLbl="vennNode1" presStyleIdx="0" presStyleCnt="3"/>
      <dgm:spPr/>
    </dgm:pt>
    <dgm:pt modelId="{E2E4601D-658A-4A2E-8BC3-C1C72CB0ED94}" type="pres">
      <dgm:prSet presAssocID="{D9BFF45E-71A9-4C88-9E22-587195E935C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FC81495-ACEC-441B-8F3E-29657EE758A8}" type="pres">
      <dgm:prSet presAssocID="{C2C02427-AE22-4824-B2C2-4FF3DC5410DB}" presName="circ2" presStyleLbl="vennNode1" presStyleIdx="1" presStyleCnt="3"/>
      <dgm:spPr/>
    </dgm:pt>
    <dgm:pt modelId="{61CA9022-D9E5-4666-A325-1EE2FD47ACC9}" type="pres">
      <dgm:prSet presAssocID="{C2C02427-AE22-4824-B2C2-4FF3DC5410D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7484363-5017-4C8B-825A-F3713D6E0E2C}" type="pres">
      <dgm:prSet presAssocID="{9221ABA7-86D7-4532-A6D1-FFFC2009B1F5}" presName="circ3" presStyleLbl="vennNode1" presStyleIdx="2" presStyleCnt="3"/>
      <dgm:spPr/>
    </dgm:pt>
    <dgm:pt modelId="{E7EAC438-8DCD-4A2E-A624-E251E35BC7B8}" type="pres">
      <dgm:prSet presAssocID="{9221ABA7-86D7-4532-A6D1-FFFC2009B1F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5E40826-C9B8-2D4C-800C-CB238E162269}" type="presOf" srcId="{D9BFF45E-71A9-4C88-9E22-587195E935CB}" destId="{8B071656-8235-4B20-A6D6-C64540A6B759}" srcOrd="0" destOrd="0" presId="urn:microsoft.com/office/officeart/2005/8/layout/venn1"/>
    <dgm:cxn modelId="{A3D31327-3421-A849-A75B-3021E5130788}" type="presOf" srcId="{D9BFF45E-71A9-4C88-9E22-587195E935CB}" destId="{E2E4601D-658A-4A2E-8BC3-C1C72CB0ED94}" srcOrd="1" destOrd="0" presId="urn:microsoft.com/office/officeart/2005/8/layout/venn1"/>
    <dgm:cxn modelId="{0F62693F-7C7F-4495-B9E8-B96ECC98532D}" srcId="{C221B1E8-C2FD-4A2D-A7E1-E22B32E4F963}" destId="{9221ABA7-86D7-4532-A6D1-FFFC2009B1F5}" srcOrd="2" destOrd="0" parTransId="{6EDE80F6-08C4-4E1F-9DCF-B3C451B7F28A}" sibTransId="{9C967385-24BE-4825-B62D-BC117F8D0D6E}"/>
    <dgm:cxn modelId="{8C13D452-69C4-9F46-A94E-EF86248E823A}" type="presOf" srcId="{9221ABA7-86D7-4532-A6D1-FFFC2009B1F5}" destId="{E7EAC438-8DCD-4A2E-A624-E251E35BC7B8}" srcOrd="1" destOrd="0" presId="urn:microsoft.com/office/officeart/2005/8/layout/venn1"/>
    <dgm:cxn modelId="{CDBCCC74-ABFD-47A4-9D4B-8B3E474BF425}" srcId="{C221B1E8-C2FD-4A2D-A7E1-E22B32E4F963}" destId="{C2C02427-AE22-4824-B2C2-4FF3DC5410DB}" srcOrd="1" destOrd="0" parTransId="{128138A2-F69D-432A-B173-CE5941891833}" sibTransId="{E4EFF38B-8534-459B-B573-7E41FE8601F3}"/>
    <dgm:cxn modelId="{89E85FA3-EDDF-024A-A647-5FAFB8FC2EEF}" type="presOf" srcId="{C2C02427-AE22-4824-B2C2-4FF3DC5410DB}" destId="{8FC81495-ACEC-441B-8F3E-29657EE758A8}" srcOrd="0" destOrd="0" presId="urn:microsoft.com/office/officeart/2005/8/layout/venn1"/>
    <dgm:cxn modelId="{7B58F1C1-9E69-4498-A996-F8A681441A3D}" srcId="{C221B1E8-C2FD-4A2D-A7E1-E22B32E4F963}" destId="{D9BFF45E-71A9-4C88-9E22-587195E935CB}" srcOrd="0" destOrd="0" parTransId="{800A75B6-8C85-4892-93B4-5EC7F2C49B01}" sibTransId="{0053F8FB-8BAA-4626-A172-D8DC6E963165}"/>
    <dgm:cxn modelId="{6C0C02CD-D649-6E45-8BDF-8DFE108BFE84}" type="presOf" srcId="{C2C02427-AE22-4824-B2C2-4FF3DC5410DB}" destId="{61CA9022-D9E5-4666-A325-1EE2FD47ACC9}" srcOrd="1" destOrd="0" presId="urn:microsoft.com/office/officeart/2005/8/layout/venn1"/>
    <dgm:cxn modelId="{A0479AD1-4737-924D-9E18-CD0CF5B08086}" type="presOf" srcId="{C221B1E8-C2FD-4A2D-A7E1-E22B32E4F963}" destId="{A36788A7-7E0F-412A-96E9-AC29FA007C47}" srcOrd="0" destOrd="0" presId="urn:microsoft.com/office/officeart/2005/8/layout/venn1"/>
    <dgm:cxn modelId="{4D1CB4D4-AAF5-8F4A-892E-D21DA23F48CB}" type="presOf" srcId="{9221ABA7-86D7-4532-A6D1-FFFC2009B1F5}" destId="{E7484363-5017-4C8B-825A-F3713D6E0E2C}" srcOrd="0" destOrd="0" presId="urn:microsoft.com/office/officeart/2005/8/layout/venn1"/>
    <dgm:cxn modelId="{293EA4FF-83AE-674E-9CEF-635A0740519E}" type="presParOf" srcId="{A36788A7-7E0F-412A-96E9-AC29FA007C47}" destId="{8B071656-8235-4B20-A6D6-C64540A6B759}" srcOrd="0" destOrd="0" presId="urn:microsoft.com/office/officeart/2005/8/layout/venn1"/>
    <dgm:cxn modelId="{47E4DE75-A45A-4749-9A2B-4D60D35F1998}" type="presParOf" srcId="{A36788A7-7E0F-412A-96E9-AC29FA007C47}" destId="{E2E4601D-658A-4A2E-8BC3-C1C72CB0ED94}" srcOrd="1" destOrd="0" presId="urn:microsoft.com/office/officeart/2005/8/layout/venn1"/>
    <dgm:cxn modelId="{63E5F19B-607A-934C-A3FE-CA37EB82B001}" type="presParOf" srcId="{A36788A7-7E0F-412A-96E9-AC29FA007C47}" destId="{8FC81495-ACEC-441B-8F3E-29657EE758A8}" srcOrd="2" destOrd="0" presId="urn:microsoft.com/office/officeart/2005/8/layout/venn1"/>
    <dgm:cxn modelId="{22FE0BEE-91B7-4F48-83E5-7C7E90119B49}" type="presParOf" srcId="{A36788A7-7E0F-412A-96E9-AC29FA007C47}" destId="{61CA9022-D9E5-4666-A325-1EE2FD47ACC9}" srcOrd="3" destOrd="0" presId="urn:microsoft.com/office/officeart/2005/8/layout/venn1"/>
    <dgm:cxn modelId="{468A8C51-439F-5D45-96AD-7708719BF87E}" type="presParOf" srcId="{A36788A7-7E0F-412A-96E9-AC29FA007C47}" destId="{E7484363-5017-4C8B-825A-F3713D6E0E2C}" srcOrd="4" destOrd="0" presId="urn:microsoft.com/office/officeart/2005/8/layout/venn1"/>
    <dgm:cxn modelId="{5D834BEE-0D7C-F540-9B4C-DB4730E625A1}" type="presParOf" srcId="{A36788A7-7E0F-412A-96E9-AC29FA007C47}" destId="{E7EAC438-8DCD-4A2E-A624-E251E35BC7B8}" srcOrd="5" destOrd="0" presId="urn:microsoft.com/office/officeart/2005/8/layout/venn1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236474-E34C-B84A-BC6C-799DC04FDA01}" type="doc">
      <dgm:prSet loTypeId="urn:microsoft.com/office/officeart/2005/8/layout/vList3" loCatId="" qsTypeId="urn:microsoft.com/office/officeart/2005/8/quickstyle/simple1" qsCatId="simple" csTypeId="urn:microsoft.com/office/officeart/2005/8/colors/accent1_2" csCatId="accent1" phldr="1"/>
      <dgm:spPr/>
    </dgm:pt>
    <dgm:pt modelId="{6E37FF3F-A216-B74B-BCF6-96D2EEBD8213}">
      <dgm:prSet phldrT="[Text]"/>
      <dgm:spPr>
        <a:noFill/>
        <a:ln>
          <a:solidFill>
            <a:srgbClr val="50ABD4"/>
          </a:solidFill>
        </a:ln>
      </dgm:spPr>
      <dgm:t>
        <a:bodyPr anchor="ctr" anchorCtr="0"/>
        <a:lstStyle/>
        <a:p>
          <a:pPr algn="l">
            <a:spcAft>
              <a:spcPts val="100"/>
            </a:spcAft>
          </a:pPr>
          <a:r>
            <a:rPr lang="en-US" b="1">
              <a:latin typeface="Lato" panose="020F0502020204030203" pitchFamily="34" charset="0"/>
              <a:cs typeface="Gotham Medium"/>
            </a:rPr>
            <a:t>SaaS Platform</a:t>
          </a:r>
        </a:p>
      </dgm:t>
    </dgm:pt>
    <dgm:pt modelId="{60F5F6EF-3B69-584E-BD6A-F427F3FCBF1B}" type="parTrans" cxnId="{249D04E2-92B0-E941-AEC1-1565ADF0CF2F}">
      <dgm:prSet/>
      <dgm:spPr/>
      <dgm:t>
        <a:bodyPr/>
        <a:lstStyle/>
        <a:p>
          <a:endParaRPr lang="en-US"/>
        </a:p>
      </dgm:t>
    </dgm:pt>
    <dgm:pt modelId="{FC51F0EB-B90F-CB48-B06F-58B40C9B64C5}" type="sibTrans" cxnId="{249D04E2-92B0-E941-AEC1-1565ADF0CF2F}">
      <dgm:prSet/>
      <dgm:spPr/>
      <dgm:t>
        <a:bodyPr/>
        <a:lstStyle/>
        <a:p>
          <a:endParaRPr lang="en-US"/>
        </a:p>
      </dgm:t>
    </dgm:pt>
    <dgm:pt modelId="{5C05CE13-7F15-E545-893E-884DD3FD5E6A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ts val="100"/>
            </a:spcAft>
          </a:pPr>
          <a:r>
            <a:rPr lang="en-US" sz="1600" b="1">
              <a:latin typeface="Lato" panose="020F0502020204030203" pitchFamily="34" charset="0"/>
            </a:rPr>
            <a:t>Data Analysis / Reporting</a:t>
          </a:r>
          <a:endParaRPr lang="en-US" sz="1600" b="1">
            <a:latin typeface="Lato" panose="020F0502020204030203" pitchFamily="34" charset="0"/>
            <a:cs typeface="Gotham Medium"/>
          </a:endParaRPr>
        </a:p>
      </dgm:t>
    </dgm:pt>
    <dgm:pt modelId="{618851EE-9ECB-CE45-9BE0-51AD89498098}" type="parTrans" cxnId="{AB2266CD-1239-A647-8AE4-FBD5B0A699A1}">
      <dgm:prSet/>
      <dgm:spPr/>
      <dgm:t>
        <a:bodyPr/>
        <a:lstStyle/>
        <a:p>
          <a:endParaRPr lang="en-US"/>
        </a:p>
      </dgm:t>
    </dgm:pt>
    <dgm:pt modelId="{4FCC6CB0-3D35-5440-AF17-735E5C1E8FF7}" type="sibTrans" cxnId="{AB2266CD-1239-A647-8AE4-FBD5B0A699A1}">
      <dgm:prSet/>
      <dgm:spPr/>
      <dgm:t>
        <a:bodyPr/>
        <a:lstStyle/>
        <a:p>
          <a:endParaRPr lang="en-US"/>
        </a:p>
      </dgm:t>
    </dgm:pt>
    <dgm:pt modelId="{35A225F9-B068-3742-B0CF-C1397FCD3A90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ts val="100"/>
            </a:spcAft>
          </a:pPr>
          <a:r>
            <a:rPr lang="en-US" b="1">
              <a:latin typeface="Lato" panose="020F0502020204030203" pitchFamily="34" charset="0"/>
              <a:cs typeface="Gotham Medium"/>
            </a:rPr>
            <a:t>Managed FinOps</a:t>
          </a:r>
        </a:p>
      </dgm:t>
    </dgm:pt>
    <dgm:pt modelId="{DA7B445A-7ACB-7E48-A41D-B5CDF6360C75}" type="parTrans" cxnId="{A3DA6216-C4A7-B443-870E-A931A9B7280B}">
      <dgm:prSet/>
      <dgm:spPr/>
      <dgm:t>
        <a:bodyPr/>
        <a:lstStyle/>
        <a:p>
          <a:endParaRPr lang="en-US"/>
        </a:p>
      </dgm:t>
    </dgm:pt>
    <dgm:pt modelId="{681DFB31-36B1-8144-A608-C7F9D855F8E0}" type="sibTrans" cxnId="{A3DA6216-C4A7-B443-870E-A931A9B7280B}">
      <dgm:prSet/>
      <dgm:spPr/>
      <dgm:t>
        <a:bodyPr/>
        <a:lstStyle/>
        <a:p>
          <a:endParaRPr lang="en-US"/>
        </a:p>
      </dgm:t>
    </dgm:pt>
    <dgm:pt modelId="{C26441B8-E956-4D4D-8926-7A1BF5A6F1AE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ct val="15000"/>
            </a:spcAft>
          </a:pPr>
          <a:r>
            <a:rPr lang="en-US"/>
            <a:t>Managed Detection and Response</a:t>
          </a:r>
          <a:endParaRPr lang="en-US">
            <a:latin typeface="Lato Light" panose="020F0302020204030203" pitchFamily="34" charset="0"/>
            <a:cs typeface="Gotham Light"/>
          </a:endParaRPr>
        </a:p>
      </dgm:t>
    </dgm:pt>
    <dgm:pt modelId="{3968EF09-C5E5-6D42-BA4B-454CBA494F82}" type="parTrans" cxnId="{E45D5767-A140-304C-98DC-7F1CA0F38359}">
      <dgm:prSet/>
      <dgm:spPr/>
      <dgm:t>
        <a:bodyPr/>
        <a:lstStyle/>
        <a:p>
          <a:endParaRPr lang="en-US"/>
        </a:p>
      </dgm:t>
    </dgm:pt>
    <dgm:pt modelId="{CE2D1844-8A07-0B44-92CB-154C78F26776}" type="sibTrans" cxnId="{E45D5767-A140-304C-98DC-7F1CA0F38359}">
      <dgm:prSet/>
      <dgm:spPr/>
      <dgm:t>
        <a:bodyPr/>
        <a:lstStyle/>
        <a:p>
          <a:endParaRPr lang="en-US"/>
        </a:p>
      </dgm:t>
    </dgm:pt>
    <dgm:pt modelId="{DB006951-47AE-8349-A71F-DD5225A4FD73}">
      <dgm:prSet phldrT="[Text]" custT="1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ct val="15000"/>
            </a:spcAft>
          </a:pPr>
          <a:r>
            <a:rPr lang="en-US" sz="1200"/>
            <a:t>Data / Trend review </a:t>
          </a:r>
          <a:r>
            <a:rPr lang="en-US" sz="1000"/>
            <a:t>(Real People)</a:t>
          </a:r>
          <a:endParaRPr lang="en-US" sz="1000">
            <a:latin typeface="Lato Light" panose="020F0302020204030203" pitchFamily="34" charset="0"/>
            <a:cs typeface="Gotham Light"/>
          </a:endParaRPr>
        </a:p>
      </dgm:t>
    </dgm:pt>
    <dgm:pt modelId="{848F2F1B-775B-C147-86FC-BFC15804809C}" type="parTrans" cxnId="{8491067E-1F3F-0F45-A47F-994AE3D60215}">
      <dgm:prSet/>
      <dgm:spPr/>
      <dgm:t>
        <a:bodyPr/>
        <a:lstStyle/>
        <a:p>
          <a:endParaRPr lang="en-US"/>
        </a:p>
      </dgm:t>
    </dgm:pt>
    <dgm:pt modelId="{B7A9DAEE-80AA-5A49-8A43-1368BB8BCED0}" type="sibTrans" cxnId="{8491067E-1F3F-0F45-A47F-994AE3D60215}">
      <dgm:prSet/>
      <dgm:spPr/>
      <dgm:t>
        <a:bodyPr/>
        <a:lstStyle/>
        <a:p>
          <a:endParaRPr lang="en-US"/>
        </a:p>
      </dgm:t>
    </dgm:pt>
    <dgm:pt modelId="{B0158D8E-BF30-8147-BC0C-7FD1CD45417B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ct val="15000"/>
            </a:spcAft>
          </a:pPr>
          <a:r>
            <a:rPr lang="en-US" sz="1200" b="0">
              <a:latin typeface="+mn-lt"/>
              <a:cs typeface="Gotham Light"/>
            </a:rPr>
            <a:t>Monthly reports</a:t>
          </a:r>
        </a:p>
      </dgm:t>
    </dgm:pt>
    <dgm:pt modelId="{E2B25D72-96A2-EB4E-87FF-947C09FE4470}" type="parTrans" cxnId="{BB33E6C8-7E0B-F84C-8338-397DC784DF6B}">
      <dgm:prSet/>
      <dgm:spPr/>
      <dgm:t>
        <a:bodyPr/>
        <a:lstStyle/>
        <a:p>
          <a:endParaRPr lang="en-US"/>
        </a:p>
      </dgm:t>
    </dgm:pt>
    <dgm:pt modelId="{1B0B34E1-037E-C845-A1FC-8AD9269B45F8}" type="sibTrans" cxnId="{BB33E6C8-7E0B-F84C-8338-397DC784DF6B}">
      <dgm:prSet/>
      <dgm:spPr/>
      <dgm:t>
        <a:bodyPr/>
        <a:lstStyle/>
        <a:p>
          <a:endParaRPr lang="en-US"/>
        </a:p>
      </dgm:t>
    </dgm:pt>
    <dgm:pt modelId="{75DEEB90-6A5B-8E4A-B24D-92D9AC6D1A9B}">
      <dgm:prSet/>
      <dgm:spPr>
        <a:noFill/>
        <a:ln>
          <a:solidFill>
            <a:srgbClr val="50ABD4"/>
          </a:solidFill>
        </a:ln>
      </dgm:spPr>
      <dgm:t>
        <a:bodyPr anchor="ctr" anchorCtr="0"/>
        <a:lstStyle/>
        <a:p>
          <a:pPr>
            <a:spcAft>
              <a:spcPct val="15000"/>
            </a:spcAft>
          </a:pPr>
          <a:r>
            <a:rPr lang="en-US"/>
            <a:t>Reporting</a:t>
          </a:r>
        </a:p>
      </dgm:t>
    </dgm:pt>
    <dgm:pt modelId="{3C56A97D-F5A9-8F45-87D4-10B831A5D190}" type="parTrans" cxnId="{2674CFF9-84F9-6049-81E5-CFCAE961F597}">
      <dgm:prSet/>
      <dgm:spPr/>
      <dgm:t>
        <a:bodyPr/>
        <a:lstStyle/>
        <a:p>
          <a:endParaRPr lang="en-US"/>
        </a:p>
      </dgm:t>
    </dgm:pt>
    <dgm:pt modelId="{0576883A-E9E1-B740-9CA6-3B363C49DA5F}" type="sibTrans" cxnId="{2674CFF9-84F9-6049-81E5-CFCAE961F597}">
      <dgm:prSet/>
      <dgm:spPr/>
      <dgm:t>
        <a:bodyPr/>
        <a:lstStyle/>
        <a:p>
          <a:endParaRPr lang="en-US"/>
        </a:p>
      </dgm:t>
    </dgm:pt>
    <dgm:pt modelId="{3B0CB21E-87B1-0346-8688-EF8E0E9C1780}">
      <dgm:prSet/>
      <dgm:spPr>
        <a:noFill/>
        <a:ln>
          <a:solidFill>
            <a:srgbClr val="50ABD4"/>
          </a:solidFill>
        </a:ln>
      </dgm:spPr>
      <dgm:t>
        <a:bodyPr anchor="ctr" anchorCtr="0"/>
        <a:lstStyle/>
        <a:p>
          <a:pPr>
            <a:spcAft>
              <a:spcPct val="15000"/>
            </a:spcAft>
          </a:pPr>
          <a:r>
            <a:rPr lang="en-US"/>
            <a:t>Automation</a:t>
          </a:r>
        </a:p>
      </dgm:t>
    </dgm:pt>
    <dgm:pt modelId="{B23BC753-8E98-4E47-94F8-146455180E2B}" type="parTrans" cxnId="{35FF0EF4-D5B9-B946-B889-8CB0E1104451}">
      <dgm:prSet/>
      <dgm:spPr/>
      <dgm:t>
        <a:bodyPr/>
        <a:lstStyle/>
        <a:p>
          <a:endParaRPr lang="en-US"/>
        </a:p>
      </dgm:t>
    </dgm:pt>
    <dgm:pt modelId="{4AAD66CC-D551-9D4B-A074-65286E1C6594}" type="sibTrans" cxnId="{35FF0EF4-D5B9-B946-B889-8CB0E1104451}">
      <dgm:prSet/>
      <dgm:spPr/>
      <dgm:t>
        <a:bodyPr/>
        <a:lstStyle/>
        <a:p>
          <a:endParaRPr lang="en-US"/>
        </a:p>
      </dgm:t>
    </dgm:pt>
    <dgm:pt modelId="{9D21402F-7A74-F040-90C0-1A85AAECA50D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ct val="15000"/>
            </a:spcAft>
          </a:pPr>
          <a:r>
            <a:rPr lang="en-US" sz="1200" b="0">
              <a:latin typeface="+mn-lt"/>
              <a:cs typeface="Gotham Light"/>
            </a:rPr>
            <a:t>Quarterly business alignment meetings </a:t>
          </a:r>
        </a:p>
      </dgm:t>
    </dgm:pt>
    <dgm:pt modelId="{CF45A8B5-3844-194D-9BED-F964EC825258}" type="parTrans" cxnId="{0DEB9856-DB9F-E941-869E-B46A59D689DD}">
      <dgm:prSet/>
      <dgm:spPr/>
      <dgm:t>
        <a:bodyPr/>
        <a:lstStyle/>
        <a:p>
          <a:endParaRPr lang="en-US"/>
        </a:p>
      </dgm:t>
    </dgm:pt>
    <dgm:pt modelId="{30196968-BEA6-164B-BD95-1E8B7503DDCE}" type="sibTrans" cxnId="{0DEB9856-DB9F-E941-869E-B46A59D689DD}">
      <dgm:prSet/>
      <dgm:spPr/>
      <dgm:t>
        <a:bodyPr/>
        <a:lstStyle/>
        <a:p>
          <a:endParaRPr lang="en-US"/>
        </a:p>
      </dgm:t>
    </dgm:pt>
    <dgm:pt modelId="{342F56CB-2BD9-C64F-9E55-B457A228F2F2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ct val="15000"/>
            </a:spcAft>
          </a:pPr>
          <a:r>
            <a:rPr lang="en-US">
              <a:latin typeface="+mn-lt"/>
              <a:cs typeface="Gotham Light"/>
            </a:rPr>
            <a:t>Expert Collaboration / Remediation</a:t>
          </a:r>
        </a:p>
      </dgm:t>
    </dgm:pt>
    <dgm:pt modelId="{84C90A77-019A-C445-BAEE-0D5B96BA3B95}" type="parTrans" cxnId="{8B207A92-364A-9F4E-A446-A5568BFBF99A}">
      <dgm:prSet/>
      <dgm:spPr/>
      <dgm:t>
        <a:bodyPr/>
        <a:lstStyle/>
        <a:p>
          <a:endParaRPr lang="en-US"/>
        </a:p>
      </dgm:t>
    </dgm:pt>
    <dgm:pt modelId="{8F6F0ADA-B77C-1C4C-A842-E7B29EA26042}" type="sibTrans" cxnId="{8B207A92-364A-9F4E-A446-A5568BFBF99A}">
      <dgm:prSet/>
      <dgm:spPr/>
      <dgm:t>
        <a:bodyPr/>
        <a:lstStyle/>
        <a:p>
          <a:endParaRPr lang="en-US"/>
        </a:p>
      </dgm:t>
    </dgm:pt>
    <dgm:pt modelId="{48BAE601-D9C3-AF43-8585-F78CC017F1F2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ct val="15000"/>
            </a:spcAft>
          </a:pPr>
          <a:endParaRPr lang="en-US">
            <a:latin typeface="Lato Light" panose="020F0302020204030203" pitchFamily="34" charset="0"/>
            <a:cs typeface="Gotham Light"/>
          </a:endParaRPr>
        </a:p>
      </dgm:t>
    </dgm:pt>
    <dgm:pt modelId="{BF548280-50C2-DD40-8C09-6D1D729241AA}" type="parTrans" cxnId="{000710B2-EEF0-C14D-B489-99719CAA32AD}">
      <dgm:prSet/>
      <dgm:spPr/>
      <dgm:t>
        <a:bodyPr/>
        <a:lstStyle/>
        <a:p>
          <a:endParaRPr lang="en-US"/>
        </a:p>
      </dgm:t>
    </dgm:pt>
    <dgm:pt modelId="{C52518FE-88C9-8C4A-96B3-4C72741A3FB2}" type="sibTrans" cxnId="{000710B2-EEF0-C14D-B489-99719CAA32AD}">
      <dgm:prSet/>
      <dgm:spPr/>
      <dgm:t>
        <a:bodyPr/>
        <a:lstStyle/>
        <a:p>
          <a:endParaRPr lang="en-US"/>
        </a:p>
      </dgm:t>
    </dgm:pt>
    <dgm:pt modelId="{93DE9659-B5F6-7547-A9AE-C8EB2277F3F3}" type="pres">
      <dgm:prSet presAssocID="{79236474-E34C-B84A-BC6C-799DC04FDA01}" presName="linearFlow" presStyleCnt="0">
        <dgm:presLayoutVars>
          <dgm:dir/>
          <dgm:resizeHandles val="exact"/>
        </dgm:presLayoutVars>
      </dgm:prSet>
      <dgm:spPr/>
    </dgm:pt>
    <dgm:pt modelId="{F6DCB787-A334-624E-9124-26570B913700}" type="pres">
      <dgm:prSet presAssocID="{6E37FF3F-A216-B74B-BCF6-96D2EEBD8213}" presName="composite" presStyleCnt="0"/>
      <dgm:spPr/>
    </dgm:pt>
    <dgm:pt modelId="{5E2F7906-3CF7-4442-A4D3-5FBDAAAEAD92}" type="pres">
      <dgm:prSet presAssocID="{6E37FF3F-A216-B74B-BCF6-96D2EEBD8213}" presName="imgShp" presStyleLbl="fgImgPlace1" presStyleIdx="0" presStyleCnt="3" custLinFactNeighborX="-47207"/>
      <dgm:spPr>
        <a:solidFill>
          <a:srgbClr val="6BBADE"/>
        </a:solidFill>
        <a:ln w="28575" cmpd="sng">
          <a:solidFill>
            <a:schemeClr val="accent2"/>
          </a:solidFill>
        </a:ln>
      </dgm:spPr>
    </dgm:pt>
    <dgm:pt modelId="{466FDD59-A868-A249-AB08-4A4C2E1017C7}" type="pres">
      <dgm:prSet presAssocID="{6E37FF3F-A216-B74B-BCF6-96D2EEBD8213}" presName="txShp" presStyleLbl="node1" presStyleIdx="0" presStyleCnt="3" custScaleX="131342" custLinFactNeighborX="5120">
        <dgm:presLayoutVars>
          <dgm:bulletEnabled val="1"/>
        </dgm:presLayoutVars>
      </dgm:prSet>
      <dgm:spPr/>
    </dgm:pt>
    <dgm:pt modelId="{341A38F4-E9B4-E54D-B014-1836E242511A}" type="pres">
      <dgm:prSet presAssocID="{FC51F0EB-B90F-CB48-B06F-58B40C9B64C5}" presName="spacing" presStyleCnt="0"/>
      <dgm:spPr/>
    </dgm:pt>
    <dgm:pt modelId="{B75F6FBB-C56C-084F-B179-89DE87DDCA2A}" type="pres">
      <dgm:prSet presAssocID="{5C05CE13-7F15-E545-893E-884DD3FD5E6A}" presName="composite" presStyleCnt="0"/>
      <dgm:spPr/>
    </dgm:pt>
    <dgm:pt modelId="{D361E404-856E-2F40-871A-4A28C1B7BC69}" type="pres">
      <dgm:prSet presAssocID="{5C05CE13-7F15-E545-893E-884DD3FD5E6A}" presName="imgShp" presStyleLbl="fgImgPlace1" presStyleIdx="1" presStyleCnt="3" custLinFactNeighborX="-47207"/>
      <dgm:spPr>
        <a:solidFill>
          <a:srgbClr val="6BBADE"/>
        </a:solidFill>
        <a:ln w="28575" cmpd="sng">
          <a:solidFill>
            <a:schemeClr val="accent2"/>
          </a:solidFill>
        </a:ln>
      </dgm:spPr>
    </dgm:pt>
    <dgm:pt modelId="{74A379F9-05F7-5C49-8AFC-CDE01B300F75}" type="pres">
      <dgm:prSet presAssocID="{5C05CE13-7F15-E545-893E-884DD3FD5E6A}" presName="txShp" presStyleLbl="node1" presStyleIdx="1" presStyleCnt="3" custScaleX="131342" custLinFactNeighborX="5120">
        <dgm:presLayoutVars>
          <dgm:bulletEnabled val="1"/>
        </dgm:presLayoutVars>
      </dgm:prSet>
      <dgm:spPr/>
    </dgm:pt>
    <dgm:pt modelId="{7695D999-44B8-5448-BE11-F67BD439BEF5}" type="pres">
      <dgm:prSet presAssocID="{4FCC6CB0-3D35-5440-AF17-735E5C1E8FF7}" presName="spacing" presStyleCnt="0"/>
      <dgm:spPr/>
    </dgm:pt>
    <dgm:pt modelId="{6A7643FB-CAE1-1144-925D-A8963233F3E5}" type="pres">
      <dgm:prSet presAssocID="{35A225F9-B068-3742-B0CF-C1397FCD3A90}" presName="composite" presStyleCnt="0"/>
      <dgm:spPr/>
    </dgm:pt>
    <dgm:pt modelId="{0188F3A2-EE70-8B42-84B4-9C8AB30D79A6}" type="pres">
      <dgm:prSet presAssocID="{35A225F9-B068-3742-B0CF-C1397FCD3A90}" presName="imgShp" presStyleLbl="fgImgPlace1" presStyleIdx="2" presStyleCnt="3" custLinFactNeighborX="-47207"/>
      <dgm:spPr>
        <a:solidFill>
          <a:srgbClr val="6BBADE"/>
        </a:solidFill>
        <a:ln w="28575" cmpd="sng">
          <a:solidFill>
            <a:schemeClr val="accent2"/>
          </a:solidFill>
        </a:ln>
      </dgm:spPr>
    </dgm:pt>
    <dgm:pt modelId="{4EB5D0AA-E62B-794F-9251-3B02F0733079}" type="pres">
      <dgm:prSet presAssocID="{35A225F9-B068-3742-B0CF-C1397FCD3A90}" presName="txShp" presStyleLbl="node1" presStyleIdx="2" presStyleCnt="3" custScaleX="131342" custLinFactNeighborX="5120">
        <dgm:presLayoutVars>
          <dgm:bulletEnabled val="1"/>
        </dgm:presLayoutVars>
      </dgm:prSet>
      <dgm:spPr/>
    </dgm:pt>
  </dgm:ptLst>
  <dgm:cxnLst>
    <dgm:cxn modelId="{A3DA6216-C4A7-B443-870E-A931A9B7280B}" srcId="{79236474-E34C-B84A-BC6C-799DC04FDA01}" destId="{35A225F9-B068-3742-B0CF-C1397FCD3A90}" srcOrd="2" destOrd="0" parTransId="{DA7B445A-7ACB-7E48-A41D-B5CDF6360C75}" sibTransId="{681DFB31-36B1-8144-A608-C7F9D855F8E0}"/>
    <dgm:cxn modelId="{0C2AAA30-6553-BF44-A0E5-6486DBF163A7}" type="presOf" srcId="{35A225F9-B068-3742-B0CF-C1397FCD3A90}" destId="{4EB5D0AA-E62B-794F-9251-3B02F0733079}" srcOrd="0" destOrd="0" presId="urn:microsoft.com/office/officeart/2005/8/layout/vList3"/>
    <dgm:cxn modelId="{3A899631-20B4-AC4B-88A6-FE3D28D92F8A}" type="presOf" srcId="{DB006951-47AE-8349-A71F-DD5225A4FD73}" destId="{74A379F9-05F7-5C49-8AFC-CDE01B300F75}" srcOrd="0" destOrd="1" presId="urn:microsoft.com/office/officeart/2005/8/layout/vList3"/>
    <dgm:cxn modelId="{C8505239-31CE-4B46-B46B-4741ECF660FF}" type="presOf" srcId="{5C05CE13-7F15-E545-893E-884DD3FD5E6A}" destId="{74A379F9-05F7-5C49-8AFC-CDE01B300F75}" srcOrd="0" destOrd="0" presId="urn:microsoft.com/office/officeart/2005/8/layout/vList3"/>
    <dgm:cxn modelId="{E4B2A63C-271B-2149-8A44-9DDB7AAEA038}" type="presOf" srcId="{C26441B8-E956-4D4D-8926-7A1BF5A6F1AE}" destId="{4EB5D0AA-E62B-794F-9251-3B02F0733079}" srcOrd="0" destOrd="1" presId="urn:microsoft.com/office/officeart/2005/8/layout/vList3"/>
    <dgm:cxn modelId="{8683ED3E-E2EE-124F-A50E-AA2BD819E590}" type="presOf" srcId="{3B0CB21E-87B1-0346-8688-EF8E0E9C1780}" destId="{466FDD59-A868-A249-AB08-4A4C2E1017C7}" srcOrd="0" destOrd="2" presId="urn:microsoft.com/office/officeart/2005/8/layout/vList3"/>
    <dgm:cxn modelId="{98AA1164-A292-DB46-83AC-8C32A15C3A11}" type="presOf" srcId="{79236474-E34C-B84A-BC6C-799DC04FDA01}" destId="{93DE9659-B5F6-7547-A9AE-C8EB2277F3F3}" srcOrd="0" destOrd="0" presId="urn:microsoft.com/office/officeart/2005/8/layout/vList3"/>
    <dgm:cxn modelId="{7B985765-238E-4143-B6CB-5F0AB629C594}" type="presOf" srcId="{48BAE601-D9C3-AF43-8585-F78CC017F1F2}" destId="{4EB5D0AA-E62B-794F-9251-3B02F0733079}" srcOrd="0" destOrd="3" presId="urn:microsoft.com/office/officeart/2005/8/layout/vList3"/>
    <dgm:cxn modelId="{E45D5767-A140-304C-98DC-7F1CA0F38359}" srcId="{35A225F9-B068-3742-B0CF-C1397FCD3A90}" destId="{C26441B8-E956-4D4D-8926-7A1BF5A6F1AE}" srcOrd="0" destOrd="0" parTransId="{3968EF09-C5E5-6D42-BA4B-454CBA494F82}" sibTransId="{CE2D1844-8A07-0B44-92CB-154C78F26776}"/>
    <dgm:cxn modelId="{2913714F-14CC-A549-901B-0932FD774C4C}" type="presOf" srcId="{9D21402F-7A74-F040-90C0-1A85AAECA50D}" destId="{74A379F9-05F7-5C49-8AFC-CDE01B300F75}" srcOrd="0" destOrd="3" presId="urn:microsoft.com/office/officeart/2005/8/layout/vList3"/>
    <dgm:cxn modelId="{0DEB9856-DB9F-E941-869E-B46A59D689DD}" srcId="{5C05CE13-7F15-E545-893E-884DD3FD5E6A}" destId="{9D21402F-7A74-F040-90C0-1A85AAECA50D}" srcOrd="2" destOrd="0" parTransId="{CF45A8B5-3844-194D-9BED-F964EC825258}" sibTransId="{30196968-BEA6-164B-BD95-1E8B7503DDCE}"/>
    <dgm:cxn modelId="{8491067E-1F3F-0F45-A47F-994AE3D60215}" srcId="{5C05CE13-7F15-E545-893E-884DD3FD5E6A}" destId="{DB006951-47AE-8349-A71F-DD5225A4FD73}" srcOrd="0" destOrd="0" parTransId="{848F2F1B-775B-C147-86FC-BFC15804809C}" sibTransId="{B7A9DAEE-80AA-5A49-8A43-1368BB8BCED0}"/>
    <dgm:cxn modelId="{8B207A92-364A-9F4E-A446-A5568BFBF99A}" srcId="{35A225F9-B068-3742-B0CF-C1397FCD3A90}" destId="{342F56CB-2BD9-C64F-9E55-B457A228F2F2}" srcOrd="1" destOrd="0" parTransId="{84C90A77-019A-C445-BAEE-0D5B96BA3B95}" sibTransId="{8F6F0ADA-B77C-1C4C-A842-E7B29EA26042}"/>
    <dgm:cxn modelId="{000710B2-EEF0-C14D-B489-99719CAA32AD}" srcId="{35A225F9-B068-3742-B0CF-C1397FCD3A90}" destId="{48BAE601-D9C3-AF43-8585-F78CC017F1F2}" srcOrd="2" destOrd="0" parTransId="{BF548280-50C2-DD40-8C09-6D1D729241AA}" sibTransId="{C52518FE-88C9-8C4A-96B3-4C72741A3FB2}"/>
    <dgm:cxn modelId="{BB33E6C8-7E0B-F84C-8338-397DC784DF6B}" srcId="{5C05CE13-7F15-E545-893E-884DD3FD5E6A}" destId="{B0158D8E-BF30-8147-BC0C-7FD1CD45417B}" srcOrd="1" destOrd="0" parTransId="{E2B25D72-96A2-EB4E-87FF-947C09FE4470}" sibTransId="{1B0B34E1-037E-C845-A1FC-8AD9269B45F8}"/>
    <dgm:cxn modelId="{AB2266CD-1239-A647-8AE4-FBD5B0A699A1}" srcId="{79236474-E34C-B84A-BC6C-799DC04FDA01}" destId="{5C05CE13-7F15-E545-893E-884DD3FD5E6A}" srcOrd="1" destOrd="0" parTransId="{618851EE-9ECB-CE45-9BE0-51AD89498098}" sibTransId="{4FCC6CB0-3D35-5440-AF17-735E5C1E8FF7}"/>
    <dgm:cxn modelId="{7E75AFDB-8E2D-F242-96BE-3E1FF26C8EF2}" type="presOf" srcId="{342F56CB-2BD9-C64F-9E55-B457A228F2F2}" destId="{4EB5D0AA-E62B-794F-9251-3B02F0733079}" srcOrd="0" destOrd="2" presId="urn:microsoft.com/office/officeart/2005/8/layout/vList3"/>
    <dgm:cxn modelId="{249D04E2-92B0-E941-AEC1-1565ADF0CF2F}" srcId="{79236474-E34C-B84A-BC6C-799DC04FDA01}" destId="{6E37FF3F-A216-B74B-BCF6-96D2EEBD8213}" srcOrd="0" destOrd="0" parTransId="{60F5F6EF-3B69-584E-BD6A-F427F3FCBF1B}" sibTransId="{FC51F0EB-B90F-CB48-B06F-58B40C9B64C5}"/>
    <dgm:cxn modelId="{2D902BF0-C1DC-BB4D-BD1D-5CF6E89D43C1}" type="presOf" srcId="{6E37FF3F-A216-B74B-BCF6-96D2EEBD8213}" destId="{466FDD59-A868-A249-AB08-4A4C2E1017C7}" srcOrd="0" destOrd="0" presId="urn:microsoft.com/office/officeart/2005/8/layout/vList3"/>
    <dgm:cxn modelId="{A423B0F1-8ED7-B346-8B60-9F42B9344DB9}" type="presOf" srcId="{75DEEB90-6A5B-8E4A-B24D-92D9AC6D1A9B}" destId="{466FDD59-A868-A249-AB08-4A4C2E1017C7}" srcOrd="0" destOrd="1" presId="urn:microsoft.com/office/officeart/2005/8/layout/vList3"/>
    <dgm:cxn modelId="{35FF0EF4-D5B9-B946-B889-8CB0E1104451}" srcId="{6E37FF3F-A216-B74B-BCF6-96D2EEBD8213}" destId="{3B0CB21E-87B1-0346-8688-EF8E0E9C1780}" srcOrd="1" destOrd="0" parTransId="{B23BC753-8E98-4E47-94F8-146455180E2B}" sibTransId="{4AAD66CC-D551-9D4B-A074-65286E1C6594}"/>
    <dgm:cxn modelId="{2674CFF9-84F9-6049-81E5-CFCAE961F597}" srcId="{6E37FF3F-A216-B74B-BCF6-96D2EEBD8213}" destId="{75DEEB90-6A5B-8E4A-B24D-92D9AC6D1A9B}" srcOrd="0" destOrd="0" parTransId="{3C56A97D-F5A9-8F45-87D4-10B831A5D190}" sibTransId="{0576883A-E9E1-B740-9CA6-3B363C49DA5F}"/>
    <dgm:cxn modelId="{8431BAFC-0DA8-8345-854E-2ECC4F333B4E}" type="presOf" srcId="{B0158D8E-BF30-8147-BC0C-7FD1CD45417B}" destId="{74A379F9-05F7-5C49-8AFC-CDE01B300F75}" srcOrd="0" destOrd="2" presId="urn:microsoft.com/office/officeart/2005/8/layout/vList3"/>
    <dgm:cxn modelId="{AB984119-2357-1144-8A9F-6571FB20F9D1}" type="presParOf" srcId="{93DE9659-B5F6-7547-A9AE-C8EB2277F3F3}" destId="{F6DCB787-A334-624E-9124-26570B913700}" srcOrd="0" destOrd="0" presId="urn:microsoft.com/office/officeart/2005/8/layout/vList3"/>
    <dgm:cxn modelId="{61AEFB65-8E9F-CA48-AD15-232DACA82E23}" type="presParOf" srcId="{F6DCB787-A334-624E-9124-26570B913700}" destId="{5E2F7906-3CF7-4442-A4D3-5FBDAAAEAD92}" srcOrd="0" destOrd="0" presId="urn:microsoft.com/office/officeart/2005/8/layout/vList3"/>
    <dgm:cxn modelId="{C56A5B1E-25F6-3142-962B-0714C32DE1E2}" type="presParOf" srcId="{F6DCB787-A334-624E-9124-26570B913700}" destId="{466FDD59-A868-A249-AB08-4A4C2E1017C7}" srcOrd="1" destOrd="0" presId="urn:microsoft.com/office/officeart/2005/8/layout/vList3"/>
    <dgm:cxn modelId="{9289B202-27AE-A447-A9A4-2C88C911F70E}" type="presParOf" srcId="{93DE9659-B5F6-7547-A9AE-C8EB2277F3F3}" destId="{341A38F4-E9B4-E54D-B014-1836E242511A}" srcOrd="1" destOrd="0" presId="urn:microsoft.com/office/officeart/2005/8/layout/vList3"/>
    <dgm:cxn modelId="{91FF3B2F-B6F5-294E-85E5-D900706667C4}" type="presParOf" srcId="{93DE9659-B5F6-7547-A9AE-C8EB2277F3F3}" destId="{B75F6FBB-C56C-084F-B179-89DE87DDCA2A}" srcOrd="2" destOrd="0" presId="urn:microsoft.com/office/officeart/2005/8/layout/vList3"/>
    <dgm:cxn modelId="{12067076-A6B2-3642-8CC3-9B155DBC011D}" type="presParOf" srcId="{B75F6FBB-C56C-084F-B179-89DE87DDCA2A}" destId="{D361E404-856E-2F40-871A-4A28C1B7BC69}" srcOrd="0" destOrd="0" presId="urn:microsoft.com/office/officeart/2005/8/layout/vList3"/>
    <dgm:cxn modelId="{39F63FE8-7B74-ED47-A0FE-DB58C1E89897}" type="presParOf" srcId="{B75F6FBB-C56C-084F-B179-89DE87DDCA2A}" destId="{74A379F9-05F7-5C49-8AFC-CDE01B300F75}" srcOrd="1" destOrd="0" presId="urn:microsoft.com/office/officeart/2005/8/layout/vList3"/>
    <dgm:cxn modelId="{A7ADB9CD-AE5A-8545-B185-27C5AAA3739F}" type="presParOf" srcId="{93DE9659-B5F6-7547-A9AE-C8EB2277F3F3}" destId="{7695D999-44B8-5448-BE11-F67BD439BEF5}" srcOrd="3" destOrd="0" presId="urn:microsoft.com/office/officeart/2005/8/layout/vList3"/>
    <dgm:cxn modelId="{494177B9-867F-CF4B-B739-33F4A6C389BB}" type="presParOf" srcId="{93DE9659-B5F6-7547-A9AE-C8EB2277F3F3}" destId="{6A7643FB-CAE1-1144-925D-A8963233F3E5}" srcOrd="4" destOrd="0" presId="urn:microsoft.com/office/officeart/2005/8/layout/vList3"/>
    <dgm:cxn modelId="{9A60B88D-13B5-2A4A-B4E5-B2EC5651150F}" type="presParOf" srcId="{6A7643FB-CAE1-1144-925D-A8963233F3E5}" destId="{0188F3A2-EE70-8B42-84B4-9C8AB30D79A6}" srcOrd="0" destOrd="0" presId="urn:microsoft.com/office/officeart/2005/8/layout/vList3"/>
    <dgm:cxn modelId="{A4D29F00-5069-CE42-85BB-E8AA7419C21A}" type="presParOf" srcId="{6A7643FB-CAE1-1144-925D-A8963233F3E5}" destId="{4EB5D0AA-E62B-794F-9251-3B02F073307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236474-E34C-B84A-BC6C-799DC04FDA01}" type="doc">
      <dgm:prSet loTypeId="urn:microsoft.com/office/officeart/2005/8/layout/vList3" loCatId="" qsTypeId="urn:microsoft.com/office/officeart/2005/8/quickstyle/simple1" qsCatId="simple" csTypeId="urn:microsoft.com/office/officeart/2005/8/colors/accent1_2" csCatId="accent1" phldr="1"/>
      <dgm:spPr/>
    </dgm:pt>
    <dgm:pt modelId="{6E37FF3F-A216-B74B-BCF6-96D2EEBD8213}">
      <dgm:prSet phldrT="[Text]"/>
      <dgm:spPr>
        <a:noFill/>
        <a:ln>
          <a:solidFill>
            <a:srgbClr val="50ABD4"/>
          </a:solidFill>
        </a:ln>
      </dgm:spPr>
      <dgm:t>
        <a:bodyPr anchor="ctr" anchorCtr="0"/>
        <a:lstStyle/>
        <a:p>
          <a:pPr algn="l">
            <a:spcAft>
              <a:spcPts val="100"/>
            </a:spcAft>
          </a:pPr>
          <a:r>
            <a:rPr lang="en-US" b="1">
              <a:latin typeface="Lato" panose="020F0502020204030203" pitchFamily="34" charset="0"/>
              <a:cs typeface="Gotham Medium"/>
            </a:rPr>
            <a:t>SaaS Platform</a:t>
          </a:r>
        </a:p>
      </dgm:t>
    </dgm:pt>
    <dgm:pt modelId="{60F5F6EF-3B69-584E-BD6A-F427F3FCBF1B}" type="parTrans" cxnId="{249D04E2-92B0-E941-AEC1-1565ADF0CF2F}">
      <dgm:prSet/>
      <dgm:spPr/>
      <dgm:t>
        <a:bodyPr/>
        <a:lstStyle/>
        <a:p>
          <a:endParaRPr lang="en-US"/>
        </a:p>
      </dgm:t>
    </dgm:pt>
    <dgm:pt modelId="{FC51F0EB-B90F-CB48-B06F-58B40C9B64C5}" type="sibTrans" cxnId="{249D04E2-92B0-E941-AEC1-1565ADF0CF2F}">
      <dgm:prSet/>
      <dgm:spPr/>
      <dgm:t>
        <a:bodyPr/>
        <a:lstStyle/>
        <a:p>
          <a:endParaRPr lang="en-US"/>
        </a:p>
      </dgm:t>
    </dgm:pt>
    <dgm:pt modelId="{5C05CE13-7F15-E545-893E-884DD3FD5E6A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ts val="100"/>
            </a:spcAft>
          </a:pPr>
          <a:r>
            <a:rPr lang="en-US" sz="1600" b="1">
              <a:latin typeface="Lato" panose="020F0502020204030203" pitchFamily="34" charset="0"/>
            </a:rPr>
            <a:t>Data Analysis / Reporting</a:t>
          </a:r>
          <a:endParaRPr lang="en-US" sz="1600" b="1">
            <a:latin typeface="Lato" panose="020F0502020204030203" pitchFamily="34" charset="0"/>
            <a:cs typeface="Gotham Medium"/>
          </a:endParaRPr>
        </a:p>
      </dgm:t>
    </dgm:pt>
    <dgm:pt modelId="{618851EE-9ECB-CE45-9BE0-51AD89498098}" type="parTrans" cxnId="{AB2266CD-1239-A647-8AE4-FBD5B0A699A1}">
      <dgm:prSet/>
      <dgm:spPr/>
      <dgm:t>
        <a:bodyPr/>
        <a:lstStyle/>
        <a:p>
          <a:endParaRPr lang="en-US"/>
        </a:p>
      </dgm:t>
    </dgm:pt>
    <dgm:pt modelId="{4FCC6CB0-3D35-5440-AF17-735E5C1E8FF7}" type="sibTrans" cxnId="{AB2266CD-1239-A647-8AE4-FBD5B0A699A1}">
      <dgm:prSet/>
      <dgm:spPr/>
      <dgm:t>
        <a:bodyPr/>
        <a:lstStyle/>
        <a:p>
          <a:endParaRPr lang="en-US"/>
        </a:p>
      </dgm:t>
    </dgm:pt>
    <dgm:pt modelId="{35A225F9-B068-3742-B0CF-C1397FCD3A90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ts val="100"/>
            </a:spcAft>
          </a:pPr>
          <a:r>
            <a:rPr lang="en-US" b="1">
              <a:latin typeface="Lato" panose="020F0502020204030203" pitchFamily="34" charset="0"/>
              <a:cs typeface="Gotham Medium"/>
            </a:rPr>
            <a:t>Managed FinOps</a:t>
          </a:r>
        </a:p>
      </dgm:t>
    </dgm:pt>
    <dgm:pt modelId="{DA7B445A-7ACB-7E48-A41D-B5CDF6360C75}" type="parTrans" cxnId="{A3DA6216-C4A7-B443-870E-A931A9B7280B}">
      <dgm:prSet/>
      <dgm:spPr/>
      <dgm:t>
        <a:bodyPr/>
        <a:lstStyle/>
        <a:p>
          <a:endParaRPr lang="en-US"/>
        </a:p>
      </dgm:t>
    </dgm:pt>
    <dgm:pt modelId="{681DFB31-36B1-8144-A608-C7F9D855F8E0}" type="sibTrans" cxnId="{A3DA6216-C4A7-B443-870E-A931A9B7280B}">
      <dgm:prSet/>
      <dgm:spPr/>
      <dgm:t>
        <a:bodyPr/>
        <a:lstStyle/>
        <a:p>
          <a:endParaRPr lang="en-US"/>
        </a:p>
      </dgm:t>
    </dgm:pt>
    <dgm:pt modelId="{C26441B8-E956-4D4D-8926-7A1BF5A6F1AE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ct val="15000"/>
            </a:spcAft>
          </a:pPr>
          <a:r>
            <a:rPr lang="en-US"/>
            <a:t>Managed Detection and Response</a:t>
          </a:r>
          <a:endParaRPr lang="en-US">
            <a:latin typeface="Lato Light" panose="020F0302020204030203" pitchFamily="34" charset="0"/>
            <a:cs typeface="Gotham Light"/>
          </a:endParaRPr>
        </a:p>
      </dgm:t>
    </dgm:pt>
    <dgm:pt modelId="{3968EF09-C5E5-6D42-BA4B-454CBA494F82}" type="parTrans" cxnId="{E45D5767-A140-304C-98DC-7F1CA0F38359}">
      <dgm:prSet/>
      <dgm:spPr/>
      <dgm:t>
        <a:bodyPr/>
        <a:lstStyle/>
        <a:p>
          <a:endParaRPr lang="en-US"/>
        </a:p>
      </dgm:t>
    </dgm:pt>
    <dgm:pt modelId="{CE2D1844-8A07-0B44-92CB-154C78F26776}" type="sibTrans" cxnId="{E45D5767-A140-304C-98DC-7F1CA0F38359}">
      <dgm:prSet/>
      <dgm:spPr/>
      <dgm:t>
        <a:bodyPr/>
        <a:lstStyle/>
        <a:p>
          <a:endParaRPr lang="en-US"/>
        </a:p>
      </dgm:t>
    </dgm:pt>
    <dgm:pt modelId="{DB006951-47AE-8349-A71F-DD5225A4FD73}">
      <dgm:prSet phldrT="[Text]" custT="1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ct val="15000"/>
            </a:spcAft>
          </a:pPr>
          <a:r>
            <a:rPr lang="en-US" sz="1200"/>
            <a:t>Data / Trend review </a:t>
          </a:r>
          <a:r>
            <a:rPr lang="en-US" sz="1000"/>
            <a:t>(Real People)</a:t>
          </a:r>
          <a:endParaRPr lang="en-US" sz="1000">
            <a:latin typeface="Lato Light" panose="020F0302020204030203" pitchFamily="34" charset="0"/>
            <a:cs typeface="Gotham Light"/>
          </a:endParaRPr>
        </a:p>
      </dgm:t>
    </dgm:pt>
    <dgm:pt modelId="{848F2F1B-775B-C147-86FC-BFC15804809C}" type="parTrans" cxnId="{8491067E-1F3F-0F45-A47F-994AE3D60215}">
      <dgm:prSet/>
      <dgm:spPr/>
      <dgm:t>
        <a:bodyPr/>
        <a:lstStyle/>
        <a:p>
          <a:endParaRPr lang="en-US"/>
        </a:p>
      </dgm:t>
    </dgm:pt>
    <dgm:pt modelId="{B7A9DAEE-80AA-5A49-8A43-1368BB8BCED0}" type="sibTrans" cxnId="{8491067E-1F3F-0F45-A47F-994AE3D60215}">
      <dgm:prSet/>
      <dgm:spPr/>
      <dgm:t>
        <a:bodyPr/>
        <a:lstStyle/>
        <a:p>
          <a:endParaRPr lang="en-US"/>
        </a:p>
      </dgm:t>
    </dgm:pt>
    <dgm:pt modelId="{B0158D8E-BF30-8147-BC0C-7FD1CD45417B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ct val="15000"/>
            </a:spcAft>
          </a:pPr>
          <a:r>
            <a:rPr lang="en-US" sz="1200" b="0">
              <a:latin typeface="+mn-lt"/>
              <a:cs typeface="Gotham Light"/>
            </a:rPr>
            <a:t>Monthly reports</a:t>
          </a:r>
        </a:p>
      </dgm:t>
    </dgm:pt>
    <dgm:pt modelId="{E2B25D72-96A2-EB4E-87FF-947C09FE4470}" type="parTrans" cxnId="{BB33E6C8-7E0B-F84C-8338-397DC784DF6B}">
      <dgm:prSet/>
      <dgm:spPr/>
      <dgm:t>
        <a:bodyPr/>
        <a:lstStyle/>
        <a:p>
          <a:endParaRPr lang="en-US"/>
        </a:p>
      </dgm:t>
    </dgm:pt>
    <dgm:pt modelId="{1B0B34E1-037E-C845-A1FC-8AD9269B45F8}" type="sibTrans" cxnId="{BB33E6C8-7E0B-F84C-8338-397DC784DF6B}">
      <dgm:prSet/>
      <dgm:spPr/>
      <dgm:t>
        <a:bodyPr/>
        <a:lstStyle/>
        <a:p>
          <a:endParaRPr lang="en-US"/>
        </a:p>
      </dgm:t>
    </dgm:pt>
    <dgm:pt modelId="{75DEEB90-6A5B-8E4A-B24D-92D9AC6D1A9B}">
      <dgm:prSet/>
      <dgm:spPr>
        <a:noFill/>
        <a:ln>
          <a:solidFill>
            <a:srgbClr val="50ABD4"/>
          </a:solidFill>
        </a:ln>
      </dgm:spPr>
      <dgm:t>
        <a:bodyPr anchor="ctr" anchorCtr="0"/>
        <a:lstStyle/>
        <a:p>
          <a:pPr>
            <a:spcAft>
              <a:spcPct val="15000"/>
            </a:spcAft>
          </a:pPr>
          <a:r>
            <a:rPr lang="en-US"/>
            <a:t>Reporting</a:t>
          </a:r>
        </a:p>
      </dgm:t>
    </dgm:pt>
    <dgm:pt modelId="{3C56A97D-F5A9-8F45-87D4-10B831A5D190}" type="parTrans" cxnId="{2674CFF9-84F9-6049-81E5-CFCAE961F597}">
      <dgm:prSet/>
      <dgm:spPr/>
      <dgm:t>
        <a:bodyPr/>
        <a:lstStyle/>
        <a:p>
          <a:endParaRPr lang="en-US"/>
        </a:p>
      </dgm:t>
    </dgm:pt>
    <dgm:pt modelId="{0576883A-E9E1-B740-9CA6-3B363C49DA5F}" type="sibTrans" cxnId="{2674CFF9-84F9-6049-81E5-CFCAE961F597}">
      <dgm:prSet/>
      <dgm:spPr/>
      <dgm:t>
        <a:bodyPr/>
        <a:lstStyle/>
        <a:p>
          <a:endParaRPr lang="en-US"/>
        </a:p>
      </dgm:t>
    </dgm:pt>
    <dgm:pt modelId="{3B0CB21E-87B1-0346-8688-EF8E0E9C1780}">
      <dgm:prSet/>
      <dgm:spPr>
        <a:noFill/>
        <a:ln>
          <a:solidFill>
            <a:srgbClr val="50ABD4"/>
          </a:solidFill>
        </a:ln>
      </dgm:spPr>
      <dgm:t>
        <a:bodyPr anchor="ctr" anchorCtr="0"/>
        <a:lstStyle/>
        <a:p>
          <a:pPr>
            <a:spcAft>
              <a:spcPct val="15000"/>
            </a:spcAft>
          </a:pPr>
          <a:r>
            <a:rPr lang="en-US"/>
            <a:t>Automation</a:t>
          </a:r>
        </a:p>
      </dgm:t>
    </dgm:pt>
    <dgm:pt modelId="{B23BC753-8E98-4E47-94F8-146455180E2B}" type="parTrans" cxnId="{35FF0EF4-D5B9-B946-B889-8CB0E1104451}">
      <dgm:prSet/>
      <dgm:spPr/>
      <dgm:t>
        <a:bodyPr/>
        <a:lstStyle/>
        <a:p>
          <a:endParaRPr lang="en-US"/>
        </a:p>
      </dgm:t>
    </dgm:pt>
    <dgm:pt modelId="{4AAD66CC-D551-9D4B-A074-65286E1C6594}" type="sibTrans" cxnId="{35FF0EF4-D5B9-B946-B889-8CB0E1104451}">
      <dgm:prSet/>
      <dgm:spPr/>
      <dgm:t>
        <a:bodyPr/>
        <a:lstStyle/>
        <a:p>
          <a:endParaRPr lang="en-US"/>
        </a:p>
      </dgm:t>
    </dgm:pt>
    <dgm:pt modelId="{9D21402F-7A74-F040-90C0-1A85AAECA50D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ct val="15000"/>
            </a:spcAft>
          </a:pPr>
          <a:r>
            <a:rPr lang="en-US" sz="1200" b="0">
              <a:latin typeface="+mn-lt"/>
              <a:cs typeface="Gotham Light"/>
            </a:rPr>
            <a:t>Quarterly business alignment meetings </a:t>
          </a:r>
        </a:p>
      </dgm:t>
    </dgm:pt>
    <dgm:pt modelId="{CF45A8B5-3844-194D-9BED-F964EC825258}" type="parTrans" cxnId="{0DEB9856-DB9F-E941-869E-B46A59D689DD}">
      <dgm:prSet/>
      <dgm:spPr/>
      <dgm:t>
        <a:bodyPr/>
        <a:lstStyle/>
        <a:p>
          <a:endParaRPr lang="en-US"/>
        </a:p>
      </dgm:t>
    </dgm:pt>
    <dgm:pt modelId="{30196968-BEA6-164B-BD95-1E8B7503DDCE}" type="sibTrans" cxnId="{0DEB9856-DB9F-E941-869E-B46A59D689DD}">
      <dgm:prSet/>
      <dgm:spPr/>
      <dgm:t>
        <a:bodyPr/>
        <a:lstStyle/>
        <a:p>
          <a:endParaRPr lang="en-US"/>
        </a:p>
      </dgm:t>
    </dgm:pt>
    <dgm:pt modelId="{342F56CB-2BD9-C64F-9E55-B457A228F2F2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ct val="15000"/>
            </a:spcAft>
          </a:pPr>
          <a:r>
            <a:rPr lang="en-US">
              <a:latin typeface="+mn-lt"/>
              <a:cs typeface="Gotham Light"/>
            </a:rPr>
            <a:t>Expert Collaboration / Remediation</a:t>
          </a:r>
        </a:p>
      </dgm:t>
    </dgm:pt>
    <dgm:pt modelId="{84C90A77-019A-C445-BAEE-0D5B96BA3B95}" type="parTrans" cxnId="{8B207A92-364A-9F4E-A446-A5568BFBF99A}">
      <dgm:prSet/>
      <dgm:spPr/>
      <dgm:t>
        <a:bodyPr/>
        <a:lstStyle/>
        <a:p>
          <a:endParaRPr lang="en-US"/>
        </a:p>
      </dgm:t>
    </dgm:pt>
    <dgm:pt modelId="{8F6F0ADA-B77C-1C4C-A842-E7B29EA26042}" type="sibTrans" cxnId="{8B207A92-364A-9F4E-A446-A5568BFBF99A}">
      <dgm:prSet/>
      <dgm:spPr/>
      <dgm:t>
        <a:bodyPr/>
        <a:lstStyle/>
        <a:p>
          <a:endParaRPr lang="en-US"/>
        </a:p>
      </dgm:t>
    </dgm:pt>
    <dgm:pt modelId="{48BAE601-D9C3-AF43-8585-F78CC017F1F2}">
      <dgm:prSet phldrT="[Text]"/>
      <dgm:spPr>
        <a:noFill/>
        <a:ln>
          <a:solidFill>
            <a:srgbClr val="1A8EB7"/>
          </a:solidFill>
        </a:ln>
      </dgm:spPr>
      <dgm:t>
        <a:bodyPr anchor="ctr" anchorCtr="0"/>
        <a:lstStyle/>
        <a:p>
          <a:pPr algn="l">
            <a:spcAft>
              <a:spcPct val="15000"/>
            </a:spcAft>
          </a:pPr>
          <a:endParaRPr lang="en-US">
            <a:latin typeface="Lato Light" panose="020F0302020204030203" pitchFamily="34" charset="0"/>
            <a:cs typeface="Gotham Light"/>
          </a:endParaRPr>
        </a:p>
      </dgm:t>
    </dgm:pt>
    <dgm:pt modelId="{BF548280-50C2-DD40-8C09-6D1D729241AA}" type="parTrans" cxnId="{000710B2-EEF0-C14D-B489-99719CAA32AD}">
      <dgm:prSet/>
      <dgm:spPr/>
      <dgm:t>
        <a:bodyPr/>
        <a:lstStyle/>
        <a:p>
          <a:endParaRPr lang="en-US"/>
        </a:p>
      </dgm:t>
    </dgm:pt>
    <dgm:pt modelId="{C52518FE-88C9-8C4A-96B3-4C72741A3FB2}" type="sibTrans" cxnId="{000710B2-EEF0-C14D-B489-99719CAA32AD}">
      <dgm:prSet/>
      <dgm:spPr/>
      <dgm:t>
        <a:bodyPr/>
        <a:lstStyle/>
        <a:p>
          <a:endParaRPr lang="en-US"/>
        </a:p>
      </dgm:t>
    </dgm:pt>
    <dgm:pt modelId="{93DE9659-B5F6-7547-A9AE-C8EB2277F3F3}" type="pres">
      <dgm:prSet presAssocID="{79236474-E34C-B84A-BC6C-799DC04FDA01}" presName="linearFlow" presStyleCnt="0">
        <dgm:presLayoutVars>
          <dgm:dir/>
          <dgm:resizeHandles val="exact"/>
        </dgm:presLayoutVars>
      </dgm:prSet>
      <dgm:spPr/>
    </dgm:pt>
    <dgm:pt modelId="{F6DCB787-A334-624E-9124-26570B913700}" type="pres">
      <dgm:prSet presAssocID="{6E37FF3F-A216-B74B-BCF6-96D2EEBD8213}" presName="composite" presStyleCnt="0"/>
      <dgm:spPr/>
    </dgm:pt>
    <dgm:pt modelId="{5E2F7906-3CF7-4442-A4D3-5FBDAAAEAD92}" type="pres">
      <dgm:prSet presAssocID="{6E37FF3F-A216-B74B-BCF6-96D2EEBD8213}" presName="imgShp" presStyleLbl="fgImgPlace1" presStyleIdx="0" presStyleCnt="3" custLinFactNeighborX="-47207"/>
      <dgm:spPr>
        <a:solidFill>
          <a:srgbClr val="6BBADE"/>
        </a:solidFill>
        <a:ln w="28575" cmpd="sng">
          <a:solidFill>
            <a:schemeClr val="accent2"/>
          </a:solidFill>
        </a:ln>
      </dgm:spPr>
    </dgm:pt>
    <dgm:pt modelId="{466FDD59-A868-A249-AB08-4A4C2E1017C7}" type="pres">
      <dgm:prSet presAssocID="{6E37FF3F-A216-B74B-BCF6-96D2EEBD8213}" presName="txShp" presStyleLbl="node1" presStyleIdx="0" presStyleCnt="3" custScaleX="131342" custLinFactNeighborX="5120">
        <dgm:presLayoutVars>
          <dgm:bulletEnabled val="1"/>
        </dgm:presLayoutVars>
      </dgm:prSet>
      <dgm:spPr/>
    </dgm:pt>
    <dgm:pt modelId="{341A38F4-E9B4-E54D-B014-1836E242511A}" type="pres">
      <dgm:prSet presAssocID="{FC51F0EB-B90F-CB48-B06F-58B40C9B64C5}" presName="spacing" presStyleCnt="0"/>
      <dgm:spPr/>
    </dgm:pt>
    <dgm:pt modelId="{B75F6FBB-C56C-084F-B179-89DE87DDCA2A}" type="pres">
      <dgm:prSet presAssocID="{5C05CE13-7F15-E545-893E-884DD3FD5E6A}" presName="composite" presStyleCnt="0"/>
      <dgm:spPr/>
    </dgm:pt>
    <dgm:pt modelId="{D361E404-856E-2F40-871A-4A28C1B7BC69}" type="pres">
      <dgm:prSet presAssocID="{5C05CE13-7F15-E545-893E-884DD3FD5E6A}" presName="imgShp" presStyleLbl="fgImgPlace1" presStyleIdx="1" presStyleCnt="3" custLinFactNeighborX="-47207"/>
      <dgm:spPr>
        <a:solidFill>
          <a:srgbClr val="6BBADE"/>
        </a:solidFill>
        <a:ln w="28575" cmpd="sng">
          <a:solidFill>
            <a:schemeClr val="accent2"/>
          </a:solidFill>
        </a:ln>
      </dgm:spPr>
    </dgm:pt>
    <dgm:pt modelId="{74A379F9-05F7-5C49-8AFC-CDE01B300F75}" type="pres">
      <dgm:prSet presAssocID="{5C05CE13-7F15-E545-893E-884DD3FD5E6A}" presName="txShp" presStyleLbl="node1" presStyleIdx="1" presStyleCnt="3" custScaleX="131342" custLinFactNeighborX="5120">
        <dgm:presLayoutVars>
          <dgm:bulletEnabled val="1"/>
        </dgm:presLayoutVars>
      </dgm:prSet>
      <dgm:spPr/>
    </dgm:pt>
    <dgm:pt modelId="{7695D999-44B8-5448-BE11-F67BD439BEF5}" type="pres">
      <dgm:prSet presAssocID="{4FCC6CB0-3D35-5440-AF17-735E5C1E8FF7}" presName="spacing" presStyleCnt="0"/>
      <dgm:spPr/>
    </dgm:pt>
    <dgm:pt modelId="{6A7643FB-CAE1-1144-925D-A8963233F3E5}" type="pres">
      <dgm:prSet presAssocID="{35A225F9-B068-3742-B0CF-C1397FCD3A90}" presName="composite" presStyleCnt="0"/>
      <dgm:spPr/>
    </dgm:pt>
    <dgm:pt modelId="{0188F3A2-EE70-8B42-84B4-9C8AB30D79A6}" type="pres">
      <dgm:prSet presAssocID="{35A225F9-B068-3742-B0CF-C1397FCD3A90}" presName="imgShp" presStyleLbl="fgImgPlace1" presStyleIdx="2" presStyleCnt="3" custLinFactNeighborX="-47207"/>
      <dgm:spPr>
        <a:solidFill>
          <a:srgbClr val="6BBADE"/>
        </a:solidFill>
        <a:ln w="28575" cmpd="sng">
          <a:solidFill>
            <a:schemeClr val="accent2"/>
          </a:solidFill>
        </a:ln>
      </dgm:spPr>
    </dgm:pt>
    <dgm:pt modelId="{4EB5D0AA-E62B-794F-9251-3B02F0733079}" type="pres">
      <dgm:prSet presAssocID="{35A225F9-B068-3742-B0CF-C1397FCD3A90}" presName="txShp" presStyleLbl="node1" presStyleIdx="2" presStyleCnt="3" custScaleX="131342" custLinFactNeighborX="5120">
        <dgm:presLayoutVars>
          <dgm:bulletEnabled val="1"/>
        </dgm:presLayoutVars>
      </dgm:prSet>
      <dgm:spPr/>
    </dgm:pt>
  </dgm:ptLst>
  <dgm:cxnLst>
    <dgm:cxn modelId="{A3DA6216-C4A7-B443-870E-A931A9B7280B}" srcId="{79236474-E34C-B84A-BC6C-799DC04FDA01}" destId="{35A225F9-B068-3742-B0CF-C1397FCD3A90}" srcOrd="2" destOrd="0" parTransId="{DA7B445A-7ACB-7E48-A41D-B5CDF6360C75}" sibTransId="{681DFB31-36B1-8144-A608-C7F9D855F8E0}"/>
    <dgm:cxn modelId="{0C2AAA30-6553-BF44-A0E5-6486DBF163A7}" type="presOf" srcId="{35A225F9-B068-3742-B0CF-C1397FCD3A90}" destId="{4EB5D0AA-E62B-794F-9251-3B02F0733079}" srcOrd="0" destOrd="0" presId="urn:microsoft.com/office/officeart/2005/8/layout/vList3"/>
    <dgm:cxn modelId="{3A899631-20B4-AC4B-88A6-FE3D28D92F8A}" type="presOf" srcId="{DB006951-47AE-8349-A71F-DD5225A4FD73}" destId="{74A379F9-05F7-5C49-8AFC-CDE01B300F75}" srcOrd="0" destOrd="1" presId="urn:microsoft.com/office/officeart/2005/8/layout/vList3"/>
    <dgm:cxn modelId="{C8505239-31CE-4B46-B46B-4741ECF660FF}" type="presOf" srcId="{5C05CE13-7F15-E545-893E-884DD3FD5E6A}" destId="{74A379F9-05F7-5C49-8AFC-CDE01B300F75}" srcOrd="0" destOrd="0" presId="urn:microsoft.com/office/officeart/2005/8/layout/vList3"/>
    <dgm:cxn modelId="{E4B2A63C-271B-2149-8A44-9DDB7AAEA038}" type="presOf" srcId="{C26441B8-E956-4D4D-8926-7A1BF5A6F1AE}" destId="{4EB5D0AA-E62B-794F-9251-3B02F0733079}" srcOrd="0" destOrd="1" presId="urn:microsoft.com/office/officeart/2005/8/layout/vList3"/>
    <dgm:cxn modelId="{8683ED3E-E2EE-124F-A50E-AA2BD819E590}" type="presOf" srcId="{3B0CB21E-87B1-0346-8688-EF8E0E9C1780}" destId="{466FDD59-A868-A249-AB08-4A4C2E1017C7}" srcOrd="0" destOrd="2" presId="urn:microsoft.com/office/officeart/2005/8/layout/vList3"/>
    <dgm:cxn modelId="{98AA1164-A292-DB46-83AC-8C32A15C3A11}" type="presOf" srcId="{79236474-E34C-B84A-BC6C-799DC04FDA01}" destId="{93DE9659-B5F6-7547-A9AE-C8EB2277F3F3}" srcOrd="0" destOrd="0" presId="urn:microsoft.com/office/officeart/2005/8/layout/vList3"/>
    <dgm:cxn modelId="{7B985765-238E-4143-B6CB-5F0AB629C594}" type="presOf" srcId="{48BAE601-D9C3-AF43-8585-F78CC017F1F2}" destId="{4EB5D0AA-E62B-794F-9251-3B02F0733079}" srcOrd="0" destOrd="3" presId="urn:microsoft.com/office/officeart/2005/8/layout/vList3"/>
    <dgm:cxn modelId="{E45D5767-A140-304C-98DC-7F1CA0F38359}" srcId="{35A225F9-B068-3742-B0CF-C1397FCD3A90}" destId="{C26441B8-E956-4D4D-8926-7A1BF5A6F1AE}" srcOrd="0" destOrd="0" parTransId="{3968EF09-C5E5-6D42-BA4B-454CBA494F82}" sibTransId="{CE2D1844-8A07-0B44-92CB-154C78F26776}"/>
    <dgm:cxn modelId="{2913714F-14CC-A549-901B-0932FD774C4C}" type="presOf" srcId="{9D21402F-7A74-F040-90C0-1A85AAECA50D}" destId="{74A379F9-05F7-5C49-8AFC-CDE01B300F75}" srcOrd="0" destOrd="3" presId="urn:microsoft.com/office/officeart/2005/8/layout/vList3"/>
    <dgm:cxn modelId="{0DEB9856-DB9F-E941-869E-B46A59D689DD}" srcId="{5C05CE13-7F15-E545-893E-884DD3FD5E6A}" destId="{9D21402F-7A74-F040-90C0-1A85AAECA50D}" srcOrd="2" destOrd="0" parTransId="{CF45A8B5-3844-194D-9BED-F964EC825258}" sibTransId="{30196968-BEA6-164B-BD95-1E8B7503DDCE}"/>
    <dgm:cxn modelId="{8491067E-1F3F-0F45-A47F-994AE3D60215}" srcId="{5C05CE13-7F15-E545-893E-884DD3FD5E6A}" destId="{DB006951-47AE-8349-A71F-DD5225A4FD73}" srcOrd="0" destOrd="0" parTransId="{848F2F1B-775B-C147-86FC-BFC15804809C}" sibTransId="{B7A9DAEE-80AA-5A49-8A43-1368BB8BCED0}"/>
    <dgm:cxn modelId="{8B207A92-364A-9F4E-A446-A5568BFBF99A}" srcId="{35A225F9-B068-3742-B0CF-C1397FCD3A90}" destId="{342F56CB-2BD9-C64F-9E55-B457A228F2F2}" srcOrd="1" destOrd="0" parTransId="{84C90A77-019A-C445-BAEE-0D5B96BA3B95}" sibTransId="{8F6F0ADA-B77C-1C4C-A842-E7B29EA26042}"/>
    <dgm:cxn modelId="{000710B2-EEF0-C14D-B489-99719CAA32AD}" srcId="{35A225F9-B068-3742-B0CF-C1397FCD3A90}" destId="{48BAE601-D9C3-AF43-8585-F78CC017F1F2}" srcOrd="2" destOrd="0" parTransId="{BF548280-50C2-DD40-8C09-6D1D729241AA}" sibTransId="{C52518FE-88C9-8C4A-96B3-4C72741A3FB2}"/>
    <dgm:cxn modelId="{BB33E6C8-7E0B-F84C-8338-397DC784DF6B}" srcId="{5C05CE13-7F15-E545-893E-884DD3FD5E6A}" destId="{B0158D8E-BF30-8147-BC0C-7FD1CD45417B}" srcOrd="1" destOrd="0" parTransId="{E2B25D72-96A2-EB4E-87FF-947C09FE4470}" sibTransId="{1B0B34E1-037E-C845-A1FC-8AD9269B45F8}"/>
    <dgm:cxn modelId="{AB2266CD-1239-A647-8AE4-FBD5B0A699A1}" srcId="{79236474-E34C-B84A-BC6C-799DC04FDA01}" destId="{5C05CE13-7F15-E545-893E-884DD3FD5E6A}" srcOrd="1" destOrd="0" parTransId="{618851EE-9ECB-CE45-9BE0-51AD89498098}" sibTransId="{4FCC6CB0-3D35-5440-AF17-735E5C1E8FF7}"/>
    <dgm:cxn modelId="{7E75AFDB-8E2D-F242-96BE-3E1FF26C8EF2}" type="presOf" srcId="{342F56CB-2BD9-C64F-9E55-B457A228F2F2}" destId="{4EB5D0AA-E62B-794F-9251-3B02F0733079}" srcOrd="0" destOrd="2" presId="urn:microsoft.com/office/officeart/2005/8/layout/vList3"/>
    <dgm:cxn modelId="{249D04E2-92B0-E941-AEC1-1565ADF0CF2F}" srcId="{79236474-E34C-B84A-BC6C-799DC04FDA01}" destId="{6E37FF3F-A216-B74B-BCF6-96D2EEBD8213}" srcOrd="0" destOrd="0" parTransId="{60F5F6EF-3B69-584E-BD6A-F427F3FCBF1B}" sibTransId="{FC51F0EB-B90F-CB48-B06F-58B40C9B64C5}"/>
    <dgm:cxn modelId="{2D902BF0-C1DC-BB4D-BD1D-5CF6E89D43C1}" type="presOf" srcId="{6E37FF3F-A216-B74B-BCF6-96D2EEBD8213}" destId="{466FDD59-A868-A249-AB08-4A4C2E1017C7}" srcOrd="0" destOrd="0" presId="urn:microsoft.com/office/officeart/2005/8/layout/vList3"/>
    <dgm:cxn modelId="{A423B0F1-8ED7-B346-8B60-9F42B9344DB9}" type="presOf" srcId="{75DEEB90-6A5B-8E4A-B24D-92D9AC6D1A9B}" destId="{466FDD59-A868-A249-AB08-4A4C2E1017C7}" srcOrd="0" destOrd="1" presId="urn:microsoft.com/office/officeart/2005/8/layout/vList3"/>
    <dgm:cxn modelId="{35FF0EF4-D5B9-B946-B889-8CB0E1104451}" srcId="{6E37FF3F-A216-B74B-BCF6-96D2EEBD8213}" destId="{3B0CB21E-87B1-0346-8688-EF8E0E9C1780}" srcOrd="1" destOrd="0" parTransId="{B23BC753-8E98-4E47-94F8-146455180E2B}" sibTransId="{4AAD66CC-D551-9D4B-A074-65286E1C6594}"/>
    <dgm:cxn modelId="{2674CFF9-84F9-6049-81E5-CFCAE961F597}" srcId="{6E37FF3F-A216-B74B-BCF6-96D2EEBD8213}" destId="{75DEEB90-6A5B-8E4A-B24D-92D9AC6D1A9B}" srcOrd="0" destOrd="0" parTransId="{3C56A97D-F5A9-8F45-87D4-10B831A5D190}" sibTransId="{0576883A-E9E1-B740-9CA6-3B363C49DA5F}"/>
    <dgm:cxn modelId="{8431BAFC-0DA8-8345-854E-2ECC4F333B4E}" type="presOf" srcId="{B0158D8E-BF30-8147-BC0C-7FD1CD45417B}" destId="{74A379F9-05F7-5C49-8AFC-CDE01B300F75}" srcOrd="0" destOrd="2" presId="urn:microsoft.com/office/officeart/2005/8/layout/vList3"/>
    <dgm:cxn modelId="{AB984119-2357-1144-8A9F-6571FB20F9D1}" type="presParOf" srcId="{93DE9659-B5F6-7547-A9AE-C8EB2277F3F3}" destId="{F6DCB787-A334-624E-9124-26570B913700}" srcOrd="0" destOrd="0" presId="urn:microsoft.com/office/officeart/2005/8/layout/vList3"/>
    <dgm:cxn modelId="{61AEFB65-8E9F-CA48-AD15-232DACA82E23}" type="presParOf" srcId="{F6DCB787-A334-624E-9124-26570B913700}" destId="{5E2F7906-3CF7-4442-A4D3-5FBDAAAEAD92}" srcOrd="0" destOrd="0" presId="urn:microsoft.com/office/officeart/2005/8/layout/vList3"/>
    <dgm:cxn modelId="{C56A5B1E-25F6-3142-962B-0714C32DE1E2}" type="presParOf" srcId="{F6DCB787-A334-624E-9124-26570B913700}" destId="{466FDD59-A868-A249-AB08-4A4C2E1017C7}" srcOrd="1" destOrd="0" presId="urn:microsoft.com/office/officeart/2005/8/layout/vList3"/>
    <dgm:cxn modelId="{9289B202-27AE-A447-A9A4-2C88C911F70E}" type="presParOf" srcId="{93DE9659-B5F6-7547-A9AE-C8EB2277F3F3}" destId="{341A38F4-E9B4-E54D-B014-1836E242511A}" srcOrd="1" destOrd="0" presId="urn:microsoft.com/office/officeart/2005/8/layout/vList3"/>
    <dgm:cxn modelId="{91FF3B2F-B6F5-294E-85E5-D900706667C4}" type="presParOf" srcId="{93DE9659-B5F6-7547-A9AE-C8EB2277F3F3}" destId="{B75F6FBB-C56C-084F-B179-89DE87DDCA2A}" srcOrd="2" destOrd="0" presId="urn:microsoft.com/office/officeart/2005/8/layout/vList3"/>
    <dgm:cxn modelId="{12067076-A6B2-3642-8CC3-9B155DBC011D}" type="presParOf" srcId="{B75F6FBB-C56C-084F-B179-89DE87DDCA2A}" destId="{D361E404-856E-2F40-871A-4A28C1B7BC69}" srcOrd="0" destOrd="0" presId="urn:microsoft.com/office/officeart/2005/8/layout/vList3"/>
    <dgm:cxn modelId="{39F63FE8-7B74-ED47-A0FE-DB58C1E89897}" type="presParOf" srcId="{B75F6FBB-C56C-084F-B179-89DE87DDCA2A}" destId="{74A379F9-05F7-5C49-8AFC-CDE01B300F75}" srcOrd="1" destOrd="0" presId="urn:microsoft.com/office/officeart/2005/8/layout/vList3"/>
    <dgm:cxn modelId="{A7ADB9CD-AE5A-8545-B185-27C5AAA3739F}" type="presParOf" srcId="{93DE9659-B5F6-7547-A9AE-C8EB2277F3F3}" destId="{7695D999-44B8-5448-BE11-F67BD439BEF5}" srcOrd="3" destOrd="0" presId="urn:microsoft.com/office/officeart/2005/8/layout/vList3"/>
    <dgm:cxn modelId="{494177B9-867F-CF4B-B739-33F4A6C389BB}" type="presParOf" srcId="{93DE9659-B5F6-7547-A9AE-C8EB2277F3F3}" destId="{6A7643FB-CAE1-1144-925D-A8963233F3E5}" srcOrd="4" destOrd="0" presId="urn:microsoft.com/office/officeart/2005/8/layout/vList3"/>
    <dgm:cxn modelId="{9A60B88D-13B5-2A4A-B4E5-B2EC5651150F}" type="presParOf" srcId="{6A7643FB-CAE1-1144-925D-A8963233F3E5}" destId="{0188F3A2-EE70-8B42-84B4-9C8AB30D79A6}" srcOrd="0" destOrd="0" presId="urn:microsoft.com/office/officeart/2005/8/layout/vList3"/>
    <dgm:cxn modelId="{A4D29F00-5069-CE42-85BB-E8AA7419C21A}" type="presParOf" srcId="{6A7643FB-CAE1-1144-925D-A8963233F3E5}" destId="{4EB5D0AA-E62B-794F-9251-3B02F073307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C52880-89EE-F542-8BAD-F88BE24348F0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</dgm:pt>
    <dgm:pt modelId="{91989AD5-797A-644B-A314-995A68D8C96F}">
      <dgm:prSet phldrT="[Text]" custT="1"/>
      <dgm:spPr>
        <a:solidFill>
          <a:srgbClr val="6BBADE"/>
        </a:solidFill>
        <a:ln w="38100" cmpd="sng">
          <a:solidFill>
            <a:schemeClr val="accent2"/>
          </a:solidFill>
        </a:ln>
        <a:effectLst/>
      </dgm:spPr>
      <dgm:t>
        <a:bodyPr/>
        <a:lstStyle/>
        <a:p>
          <a:r>
            <a:rPr lang="en-US" sz="1800" b="0" i="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  <a:t>1</a:t>
          </a:r>
          <a:br>
            <a:rPr lang="en-US" sz="1800" b="0" i="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</a:br>
          <a:r>
            <a:rPr lang="en-US" sz="1800" b="0" i="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  <a:t>Configure Access</a:t>
          </a:r>
        </a:p>
      </dgm:t>
    </dgm:pt>
    <dgm:pt modelId="{6BB2CF4D-849D-5643-B3E2-A9E3B10B31D2}" type="parTrans" cxnId="{68C6D362-515E-6E46-BEA5-9B67CE554EBD}">
      <dgm:prSet/>
      <dgm:spPr/>
      <dgm:t>
        <a:bodyPr/>
        <a:lstStyle/>
        <a:p>
          <a:endParaRPr lang="en-US"/>
        </a:p>
      </dgm:t>
    </dgm:pt>
    <dgm:pt modelId="{B59133CE-F00E-C147-8052-9C0D4C6B3DA6}" type="sibTrans" cxnId="{68C6D362-515E-6E46-BEA5-9B67CE554EBD}">
      <dgm:prSet/>
      <dgm:spPr>
        <a:solidFill>
          <a:srgbClr val="6BBADE"/>
        </a:solidFill>
        <a:effectLst/>
      </dgm:spPr>
      <dgm:t>
        <a:bodyPr/>
        <a:lstStyle/>
        <a:p>
          <a:endParaRPr lang="en-US"/>
        </a:p>
      </dgm:t>
    </dgm:pt>
    <dgm:pt modelId="{49579506-85FA-E649-8C37-F25028C41471}">
      <dgm:prSet phldrT="[Text]" custT="1"/>
      <dgm:spPr>
        <a:solidFill>
          <a:srgbClr val="6BBADE"/>
        </a:solidFill>
        <a:ln w="38100" cmpd="sng">
          <a:solidFill>
            <a:schemeClr val="accent2"/>
          </a:solidFill>
        </a:ln>
        <a:effectLst/>
      </dgm:spPr>
      <dgm:t>
        <a:bodyPr/>
        <a:lstStyle/>
        <a:p>
          <a:r>
            <a:rPr lang="en-US" sz="1800" b="0" i="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  <a:t>2</a:t>
          </a:r>
          <a:br>
            <a:rPr lang="en-US" sz="1800" b="0" i="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</a:br>
          <a:r>
            <a:rPr lang="en-US" sz="1800" b="0" i="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  <a:t>Collect / Review</a:t>
          </a:r>
        </a:p>
      </dgm:t>
    </dgm:pt>
    <dgm:pt modelId="{405C4A85-B61C-C845-8453-B6C579843E94}" type="parTrans" cxnId="{AEF66C32-05E4-1E49-8C50-E9235EE686AD}">
      <dgm:prSet/>
      <dgm:spPr/>
      <dgm:t>
        <a:bodyPr/>
        <a:lstStyle/>
        <a:p>
          <a:endParaRPr lang="en-US"/>
        </a:p>
      </dgm:t>
    </dgm:pt>
    <dgm:pt modelId="{A9147B4B-6772-A547-B395-8063665549CE}" type="sibTrans" cxnId="{AEF66C32-05E4-1E49-8C50-E9235EE686AD}">
      <dgm:prSet/>
      <dgm:spPr>
        <a:solidFill>
          <a:srgbClr val="6BBADE"/>
        </a:solidFill>
        <a:effectLst/>
      </dgm:spPr>
      <dgm:t>
        <a:bodyPr/>
        <a:lstStyle/>
        <a:p>
          <a:endParaRPr lang="en-US"/>
        </a:p>
      </dgm:t>
    </dgm:pt>
    <dgm:pt modelId="{B59D57AE-87C3-8E46-9EB8-1E8749626655}">
      <dgm:prSet phldrT="[Text]" custT="1"/>
      <dgm:spPr>
        <a:solidFill>
          <a:srgbClr val="6BBADE"/>
        </a:solidFill>
        <a:ln w="38100" cmpd="sng">
          <a:solidFill>
            <a:schemeClr val="accent2"/>
          </a:solidFill>
        </a:ln>
        <a:effectLst/>
      </dgm:spPr>
      <dgm:t>
        <a:bodyPr/>
        <a:lstStyle/>
        <a:p>
          <a:r>
            <a:rPr lang="en-US" sz="1800" b="0" i="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  <a:t>3</a:t>
          </a:r>
          <a:br>
            <a:rPr lang="en-US" sz="1800" b="0" i="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</a:br>
          <a:r>
            <a:rPr lang="en-US" sz="1800" b="0" i="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  <a:t>Present Finding</a:t>
          </a:r>
        </a:p>
      </dgm:t>
    </dgm:pt>
    <dgm:pt modelId="{8B8740CC-E55A-F54E-AB69-4CBF23A24800}" type="parTrans" cxnId="{81FF81EC-0A07-7842-B331-9835492CE246}">
      <dgm:prSet/>
      <dgm:spPr/>
      <dgm:t>
        <a:bodyPr/>
        <a:lstStyle/>
        <a:p>
          <a:endParaRPr lang="en-US"/>
        </a:p>
      </dgm:t>
    </dgm:pt>
    <dgm:pt modelId="{B30CB433-F2F2-E94F-A159-A54F4229D849}" type="sibTrans" cxnId="{81FF81EC-0A07-7842-B331-9835492CE246}">
      <dgm:prSet/>
      <dgm:spPr/>
      <dgm:t>
        <a:bodyPr/>
        <a:lstStyle/>
        <a:p>
          <a:endParaRPr lang="en-US"/>
        </a:p>
      </dgm:t>
    </dgm:pt>
    <dgm:pt modelId="{D437E600-6D69-2A4B-A0D3-7F636B528C7E}" type="pres">
      <dgm:prSet presAssocID="{89C52880-89EE-F542-8BAD-F88BE24348F0}" presName="Name0" presStyleCnt="0">
        <dgm:presLayoutVars>
          <dgm:dir/>
          <dgm:resizeHandles val="exact"/>
        </dgm:presLayoutVars>
      </dgm:prSet>
      <dgm:spPr/>
    </dgm:pt>
    <dgm:pt modelId="{A884B5FA-B423-754C-B04D-52A5699B7DE6}" type="pres">
      <dgm:prSet presAssocID="{91989AD5-797A-644B-A314-995A68D8C96F}" presName="node" presStyleLbl="node1" presStyleIdx="0" presStyleCnt="3" custScaleX="159828">
        <dgm:presLayoutVars>
          <dgm:bulletEnabled val="1"/>
        </dgm:presLayoutVars>
      </dgm:prSet>
      <dgm:spPr/>
    </dgm:pt>
    <dgm:pt modelId="{ED0543B2-A7F6-C049-9841-D68D0483F9F2}" type="pres">
      <dgm:prSet presAssocID="{B59133CE-F00E-C147-8052-9C0D4C6B3DA6}" presName="sibTrans" presStyleLbl="sibTrans2D1" presStyleIdx="0" presStyleCnt="2" custScaleX="179862" custLinFactNeighborX="-2581"/>
      <dgm:spPr/>
    </dgm:pt>
    <dgm:pt modelId="{BE28AC7A-ADDC-214B-BC64-2E58C8E3DCAC}" type="pres">
      <dgm:prSet presAssocID="{B59133CE-F00E-C147-8052-9C0D4C6B3DA6}" presName="connectorText" presStyleLbl="sibTrans2D1" presStyleIdx="0" presStyleCnt="2"/>
      <dgm:spPr/>
    </dgm:pt>
    <dgm:pt modelId="{E958D4EB-5EC3-044D-A75B-7DD527EB27F6}" type="pres">
      <dgm:prSet presAssocID="{49579506-85FA-E649-8C37-F25028C41471}" presName="node" presStyleLbl="node1" presStyleIdx="1" presStyleCnt="3" custScaleX="159828">
        <dgm:presLayoutVars>
          <dgm:bulletEnabled val="1"/>
        </dgm:presLayoutVars>
      </dgm:prSet>
      <dgm:spPr/>
    </dgm:pt>
    <dgm:pt modelId="{A4567FD3-CB44-004A-AE1F-DAEFC0ACC08A}" type="pres">
      <dgm:prSet presAssocID="{A9147B4B-6772-A547-B395-8063665549CE}" presName="sibTrans" presStyleLbl="sibTrans2D1" presStyleIdx="1" presStyleCnt="2" custScaleX="179862" custLinFactNeighborX="-2581"/>
      <dgm:spPr/>
    </dgm:pt>
    <dgm:pt modelId="{5907AD1E-18DC-2042-B3DA-158FED8C28C3}" type="pres">
      <dgm:prSet presAssocID="{A9147B4B-6772-A547-B395-8063665549CE}" presName="connectorText" presStyleLbl="sibTrans2D1" presStyleIdx="1" presStyleCnt="2"/>
      <dgm:spPr/>
    </dgm:pt>
    <dgm:pt modelId="{52B6B392-912C-7A4F-A7E1-E21C45BBC96D}" type="pres">
      <dgm:prSet presAssocID="{B59D57AE-87C3-8E46-9EB8-1E8749626655}" presName="node" presStyleLbl="node1" presStyleIdx="2" presStyleCnt="3" custScaleX="159828">
        <dgm:presLayoutVars>
          <dgm:bulletEnabled val="1"/>
        </dgm:presLayoutVars>
      </dgm:prSet>
      <dgm:spPr/>
    </dgm:pt>
  </dgm:ptLst>
  <dgm:cxnLst>
    <dgm:cxn modelId="{AEF66C32-05E4-1E49-8C50-E9235EE686AD}" srcId="{89C52880-89EE-F542-8BAD-F88BE24348F0}" destId="{49579506-85FA-E649-8C37-F25028C41471}" srcOrd="1" destOrd="0" parTransId="{405C4A85-B61C-C845-8453-B6C579843E94}" sibTransId="{A9147B4B-6772-A547-B395-8063665549CE}"/>
    <dgm:cxn modelId="{7388403B-317B-6C41-84D6-C48CFDE243E8}" type="presOf" srcId="{89C52880-89EE-F542-8BAD-F88BE24348F0}" destId="{D437E600-6D69-2A4B-A0D3-7F636B528C7E}" srcOrd="0" destOrd="0" presId="urn:microsoft.com/office/officeart/2005/8/layout/process1"/>
    <dgm:cxn modelId="{69B5CF60-7C08-B24C-91D1-DF4754FDD6A3}" type="presOf" srcId="{B59133CE-F00E-C147-8052-9C0D4C6B3DA6}" destId="{ED0543B2-A7F6-C049-9841-D68D0483F9F2}" srcOrd="0" destOrd="0" presId="urn:microsoft.com/office/officeart/2005/8/layout/process1"/>
    <dgm:cxn modelId="{91990941-3DC4-9D41-B73D-C9CF4567A93D}" type="presOf" srcId="{A9147B4B-6772-A547-B395-8063665549CE}" destId="{A4567FD3-CB44-004A-AE1F-DAEFC0ACC08A}" srcOrd="0" destOrd="0" presId="urn:microsoft.com/office/officeart/2005/8/layout/process1"/>
    <dgm:cxn modelId="{68C6D362-515E-6E46-BEA5-9B67CE554EBD}" srcId="{89C52880-89EE-F542-8BAD-F88BE24348F0}" destId="{91989AD5-797A-644B-A314-995A68D8C96F}" srcOrd="0" destOrd="0" parTransId="{6BB2CF4D-849D-5643-B3E2-A9E3B10B31D2}" sibTransId="{B59133CE-F00E-C147-8052-9C0D4C6B3DA6}"/>
    <dgm:cxn modelId="{A8AF4253-E404-CE4E-AD43-06162D223DB2}" type="presOf" srcId="{49579506-85FA-E649-8C37-F25028C41471}" destId="{E958D4EB-5EC3-044D-A75B-7DD527EB27F6}" srcOrd="0" destOrd="0" presId="urn:microsoft.com/office/officeart/2005/8/layout/process1"/>
    <dgm:cxn modelId="{A8122AB9-7CB2-3A4B-9EAC-FEA9A15F8639}" type="presOf" srcId="{B59D57AE-87C3-8E46-9EB8-1E8749626655}" destId="{52B6B392-912C-7A4F-A7E1-E21C45BBC96D}" srcOrd="0" destOrd="0" presId="urn:microsoft.com/office/officeart/2005/8/layout/process1"/>
    <dgm:cxn modelId="{5E4978D6-52FE-5541-B1DE-6259BC14FF94}" type="presOf" srcId="{A9147B4B-6772-A547-B395-8063665549CE}" destId="{5907AD1E-18DC-2042-B3DA-158FED8C28C3}" srcOrd="1" destOrd="0" presId="urn:microsoft.com/office/officeart/2005/8/layout/process1"/>
    <dgm:cxn modelId="{22ABA9D7-98DB-7949-B544-AA4CC5DA6F5D}" type="presOf" srcId="{B59133CE-F00E-C147-8052-9C0D4C6B3DA6}" destId="{BE28AC7A-ADDC-214B-BC64-2E58C8E3DCAC}" srcOrd="1" destOrd="0" presId="urn:microsoft.com/office/officeart/2005/8/layout/process1"/>
    <dgm:cxn modelId="{EC35F8D9-8AEF-D042-BD60-50FD8ACCA8A7}" type="presOf" srcId="{91989AD5-797A-644B-A314-995A68D8C96F}" destId="{A884B5FA-B423-754C-B04D-52A5699B7DE6}" srcOrd="0" destOrd="0" presId="urn:microsoft.com/office/officeart/2005/8/layout/process1"/>
    <dgm:cxn modelId="{81FF81EC-0A07-7842-B331-9835492CE246}" srcId="{89C52880-89EE-F542-8BAD-F88BE24348F0}" destId="{B59D57AE-87C3-8E46-9EB8-1E8749626655}" srcOrd="2" destOrd="0" parTransId="{8B8740CC-E55A-F54E-AB69-4CBF23A24800}" sibTransId="{B30CB433-F2F2-E94F-A159-A54F4229D849}"/>
    <dgm:cxn modelId="{0FE278BD-6D31-A24A-A511-1BF20D853A03}" type="presParOf" srcId="{D437E600-6D69-2A4B-A0D3-7F636B528C7E}" destId="{A884B5FA-B423-754C-B04D-52A5699B7DE6}" srcOrd="0" destOrd="0" presId="urn:microsoft.com/office/officeart/2005/8/layout/process1"/>
    <dgm:cxn modelId="{8BDFA45A-4AA7-774C-B262-613320E1D7DE}" type="presParOf" srcId="{D437E600-6D69-2A4B-A0D3-7F636B528C7E}" destId="{ED0543B2-A7F6-C049-9841-D68D0483F9F2}" srcOrd="1" destOrd="0" presId="urn:microsoft.com/office/officeart/2005/8/layout/process1"/>
    <dgm:cxn modelId="{431AB4EE-C0C4-E141-85D4-4F29FDD43702}" type="presParOf" srcId="{ED0543B2-A7F6-C049-9841-D68D0483F9F2}" destId="{BE28AC7A-ADDC-214B-BC64-2E58C8E3DCAC}" srcOrd="0" destOrd="0" presId="urn:microsoft.com/office/officeart/2005/8/layout/process1"/>
    <dgm:cxn modelId="{9273FA7C-797C-3E45-A67E-61C8A15AA744}" type="presParOf" srcId="{D437E600-6D69-2A4B-A0D3-7F636B528C7E}" destId="{E958D4EB-5EC3-044D-A75B-7DD527EB27F6}" srcOrd="2" destOrd="0" presId="urn:microsoft.com/office/officeart/2005/8/layout/process1"/>
    <dgm:cxn modelId="{3D5375ED-C7B4-B142-8081-34CA82F1DF55}" type="presParOf" srcId="{D437E600-6D69-2A4B-A0D3-7F636B528C7E}" destId="{A4567FD3-CB44-004A-AE1F-DAEFC0ACC08A}" srcOrd="3" destOrd="0" presId="urn:microsoft.com/office/officeart/2005/8/layout/process1"/>
    <dgm:cxn modelId="{0FC3B859-ECD9-B04F-854E-68613215BE1E}" type="presParOf" srcId="{A4567FD3-CB44-004A-AE1F-DAEFC0ACC08A}" destId="{5907AD1E-18DC-2042-B3DA-158FED8C28C3}" srcOrd="0" destOrd="0" presId="urn:microsoft.com/office/officeart/2005/8/layout/process1"/>
    <dgm:cxn modelId="{3FF60364-9DD0-9D43-BD07-1EF3568E66A6}" type="presParOf" srcId="{D437E600-6D69-2A4B-A0D3-7F636B528C7E}" destId="{52B6B392-912C-7A4F-A7E1-E21C45BBC96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71656-8235-4B20-A6D6-C64540A6B759}">
      <dsp:nvSpPr>
        <dsp:cNvPr id="0" name=""/>
        <dsp:cNvSpPr/>
      </dsp:nvSpPr>
      <dsp:spPr>
        <a:xfrm>
          <a:off x="659370" y="908148"/>
          <a:ext cx="1827354" cy="1827354"/>
        </a:xfrm>
        <a:prstGeom prst="ellipse">
          <a:avLst/>
        </a:prstGeom>
        <a:solidFill>
          <a:srgbClr val="1A8EB7">
            <a:alpha val="69804"/>
          </a:srgbClr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cap="none" spc="-40" baseline="0">
              <a:solidFill>
                <a:srgbClr val="FFFFFF"/>
              </a:solidFill>
              <a:latin typeface="+mj-lt"/>
            </a:rPr>
            <a:t>Visibility</a:t>
          </a:r>
        </a:p>
      </dsp:txBody>
      <dsp:txXfrm>
        <a:off x="903017" y="1227935"/>
        <a:ext cx="1340059" cy="822309"/>
      </dsp:txXfrm>
    </dsp:sp>
    <dsp:sp modelId="{8FC81495-ACEC-441B-8F3E-29657EE758A8}">
      <dsp:nvSpPr>
        <dsp:cNvPr id="0" name=""/>
        <dsp:cNvSpPr/>
      </dsp:nvSpPr>
      <dsp:spPr>
        <a:xfrm>
          <a:off x="1318740" y="2050244"/>
          <a:ext cx="1827354" cy="1827354"/>
        </a:xfrm>
        <a:prstGeom prst="ellipse">
          <a:avLst/>
        </a:prstGeom>
        <a:solidFill>
          <a:srgbClr val="1A8EB7">
            <a:alpha val="69804"/>
          </a:srgbClr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cap="none" spc="-40" baseline="0">
              <a:solidFill>
                <a:srgbClr val="FFFFFF"/>
              </a:solidFill>
              <a:latin typeface="+mj-lt"/>
            </a:rPr>
            <a:t>Reactive</a:t>
          </a:r>
        </a:p>
      </dsp:txBody>
      <dsp:txXfrm>
        <a:off x="1877606" y="2522311"/>
        <a:ext cx="1096412" cy="1005044"/>
      </dsp:txXfrm>
    </dsp:sp>
    <dsp:sp modelId="{E7484363-5017-4C8B-825A-F3713D6E0E2C}">
      <dsp:nvSpPr>
        <dsp:cNvPr id="0" name=""/>
        <dsp:cNvSpPr/>
      </dsp:nvSpPr>
      <dsp:spPr>
        <a:xfrm>
          <a:off x="0" y="2050244"/>
          <a:ext cx="1827354" cy="1827354"/>
        </a:xfrm>
        <a:prstGeom prst="ellipse">
          <a:avLst/>
        </a:prstGeom>
        <a:solidFill>
          <a:srgbClr val="1A8EB7">
            <a:alpha val="69804"/>
          </a:srgbClr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cap="none" spc="-40" baseline="0">
              <a:solidFill>
                <a:srgbClr val="FFFFFF"/>
              </a:solidFill>
              <a:latin typeface="+mj-lt"/>
            </a:rPr>
            <a:t>Proactive</a:t>
          </a:r>
        </a:p>
      </dsp:txBody>
      <dsp:txXfrm>
        <a:off x="172075" y="2522311"/>
        <a:ext cx="1096412" cy="10050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6FDD59-A868-A249-AB08-4A4C2E1017C7}">
      <dsp:nvSpPr>
        <dsp:cNvPr id="0" name=""/>
        <dsp:cNvSpPr/>
      </dsp:nvSpPr>
      <dsp:spPr>
        <a:xfrm rot="10800000">
          <a:off x="452365" y="364"/>
          <a:ext cx="3718897" cy="1039136"/>
        </a:xfrm>
        <a:prstGeom prst="homePlate">
          <a:avLst/>
        </a:prstGeom>
        <a:noFill/>
        <a:ln w="25400" cap="flat" cmpd="sng" algn="ctr">
          <a:solidFill>
            <a:srgbClr val="50ABD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8230" tIns="64770" rIns="120904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US" sz="1700" b="1" kern="1200">
              <a:latin typeface="Lato" panose="020F0502020204030203" pitchFamily="34" charset="0"/>
              <a:cs typeface="Gotham Medium"/>
            </a:rPr>
            <a:t>SaaS Platform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Reporting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Automation</a:t>
          </a:r>
        </a:p>
      </dsp:txBody>
      <dsp:txXfrm rot="10800000">
        <a:off x="712149" y="364"/>
        <a:ext cx="3459113" cy="1039136"/>
      </dsp:txXfrm>
    </dsp:sp>
    <dsp:sp modelId="{5E2F7906-3CF7-4442-A4D3-5FBDAAAEAD92}">
      <dsp:nvSpPr>
        <dsp:cNvPr id="0" name=""/>
        <dsp:cNvSpPr/>
      </dsp:nvSpPr>
      <dsp:spPr>
        <a:xfrm>
          <a:off x="0" y="364"/>
          <a:ext cx="1039136" cy="1039136"/>
        </a:xfrm>
        <a:prstGeom prst="ellipse">
          <a:avLst/>
        </a:prstGeom>
        <a:solidFill>
          <a:srgbClr val="6BBADE"/>
        </a:solidFill>
        <a:ln w="285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A379F9-05F7-5C49-8AFC-CDE01B300F75}">
      <dsp:nvSpPr>
        <dsp:cNvPr id="0" name=""/>
        <dsp:cNvSpPr/>
      </dsp:nvSpPr>
      <dsp:spPr>
        <a:xfrm rot="10800000">
          <a:off x="452365" y="1349691"/>
          <a:ext cx="3718897" cy="1039136"/>
        </a:xfrm>
        <a:prstGeom prst="homePlate">
          <a:avLst/>
        </a:prstGeom>
        <a:noFill/>
        <a:ln w="25400" cap="flat" cmpd="sng" algn="ctr">
          <a:solidFill>
            <a:srgbClr val="1A8EB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8230" tIns="45720" rIns="85344" bIns="457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US" sz="1600" b="1" kern="1200">
              <a:latin typeface="Lato" panose="020F0502020204030203" pitchFamily="34" charset="0"/>
            </a:rPr>
            <a:t>Data Analysis / Reporting</a:t>
          </a:r>
          <a:endParaRPr lang="en-US" sz="1600" b="1" kern="1200">
            <a:latin typeface="Lato" panose="020F0502020204030203" pitchFamily="34" charset="0"/>
            <a:cs typeface="Gotham Medium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Data / Trend review </a:t>
          </a:r>
          <a:r>
            <a:rPr lang="en-US" sz="1000" kern="1200"/>
            <a:t>(Real People)</a:t>
          </a:r>
          <a:endParaRPr lang="en-US" sz="1000" kern="1200">
            <a:latin typeface="Lato Light" panose="020F0302020204030203" pitchFamily="34" charset="0"/>
            <a:cs typeface="Gotham Ligh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>
              <a:latin typeface="+mn-lt"/>
              <a:cs typeface="Gotham Light"/>
            </a:rPr>
            <a:t>Monthly reports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>
              <a:latin typeface="+mn-lt"/>
              <a:cs typeface="Gotham Light"/>
            </a:rPr>
            <a:t>Quarterly business alignment meetings </a:t>
          </a:r>
        </a:p>
      </dsp:txBody>
      <dsp:txXfrm rot="10800000">
        <a:off x="712149" y="1349691"/>
        <a:ext cx="3459113" cy="1039136"/>
      </dsp:txXfrm>
    </dsp:sp>
    <dsp:sp modelId="{D361E404-856E-2F40-871A-4A28C1B7BC69}">
      <dsp:nvSpPr>
        <dsp:cNvPr id="0" name=""/>
        <dsp:cNvSpPr/>
      </dsp:nvSpPr>
      <dsp:spPr>
        <a:xfrm>
          <a:off x="0" y="1349691"/>
          <a:ext cx="1039136" cy="1039136"/>
        </a:xfrm>
        <a:prstGeom prst="ellipse">
          <a:avLst/>
        </a:prstGeom>
        <a:solidFill>
          <a:srgbClr val="6BBADE"/>
        </a:solidFill>
        <a:ln w="285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B5D0AA-E62B-794F-9251-3B02F0733079}">
      <dsp:nvSpPr>
        <dsp:cNvPr id="0" name=""/>
        <dsp:cNvSpPr/>
      </dsp:nvSpPr>
      <dsp:spPr>
        <a:xfrm rot="10800000">
          <a:off x="452365" y="2699017"/>
          <a:ext cx="3718897" cy="1039136"/>
        </a:xfrm>
        <a:prstGeom prst="homePlate">
          <a:avLst/>
        </a:prstGeom>
        <a:noFill/>
        <a:ln w="25400" cap="flat" cmpd="sng" algn="ctr">
          <a:solidFill>
            <a:srgbClr val="1A8EB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8230" tIns="64770" rIns="120904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US" sz="1700" b="1" kern="1200">
              <a:latin typeface="Lato" panose="020F0502020204030203" pitchFamily="34" charset="0"/>
              <a:cs typeface="Gotham Medium"/>
            </a:rPr>
            <a:t>Managed FinOps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Managed Detection and Response</a:t>
          </a:r>
          <a:endParaRPr lang="en-US" sz="1300" kern="1200">
            <a:latin typeface="Lato Light" panose="020F0302020204030203" pitchFamily="34" charset="0"/>
            <a:cs typeface="Gotham Ligh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+mn-lt"/>
              <a:cs typeface="Gotham Light"/>
            </a:rPr>
            <a:t>Expert Collaboration / Remediation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300" kern="1200">
            <a:latin typeface="Lato Light" panose="020F0302020204030203" pitchFamily="34" charset="0"/>
            <a:cs typeface="Gotham Light"/>
          </a:endParaRPr>
        </a:p>
      </dsp:txBody>
      <dsp:txXfrm rot="10800000">
        <a:off x="712149" y="2699017"/>
        <a:ext cx="3459113" cy="1039136"/>
      </dsp:txXfrm>
    </dsp:sp>
    <dsp:sp modelId="{0188F3A2-EE70-8B42-84B4-9C8AB30D79A6}">
      <dsp:nvSpPr>
        <dsp:cNvPr id="0" name=""/>
        <dsp:cNvSpPr/>
      </dsp:nvSpPr>
      <dsp:spPr>
        <a:xfrm>
          <a:off x="0" y="2699017"/>
          <a:ext cx="1039136" cy="1039136"/>
        </a:xfrm>
        <a:prstGeom prst="ellipse">
          <a:avLst/>
        </a:prstGeom>
        <a:solidFill>
          <a:srgbClr val="6BBADE"/>
        </a:solidFill>
        <a:ln w="285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6FDD59-A868-A249-AB08-4A4C2E1017C7}">
      <dsp:nvSpPr>
        <dsp:cNvPr id="0" name=""/>
        <dsp:cNvSpPr/>
      </dsp:nvSpPr>
      <dsp:spPr>
        <a:xfrm rot="10800000">
          <a:off x="452365" y="364"/>
          <a:ext cx="3718897" cy="1039136"/>
        </a:xfrm>
        <a:prstGeom prst="homePlate">
          <a:avLst/>
        </a:prstGeom>
        <a:noFill/>
        <a:ln w="25400" cap="flat" cmpd="sng" algn="ctr">
          <a:solidFill>
            <a:srgbClr val="50ABD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8230" tIns="64770" rIns="120904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US" sz="1700" b="1" kern="1200">
              <a:latin typeface="Lato" panose="020F0502020204030203" pitchFamily="34" charset="0"/>
              <a:cs typeface="Gotham Medium"/>
            </a:rPr>
            <a:t>SaaS Platform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Reporting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Automation</a:t>
          </a:r>
        </a:p>
      </dsp:txBody>
      <dsp:txXfrm rot="10800000">
        <a:off x="712149" y="364"/>
        <a:ext cx="3459113" cy="1039136"/>
      </dsp:txXfrm>
    </dsp:sp>
    <dsp:sp modelId="{5E2F7906-3CF7-4442-A4D3-5FBDAAAEAD92}">
      <dsp:nvSpPr>
        <dsp:cNvPr id="0" name=""/>
        <dsp:cNvSpPr/>
      </dsp:nvSpPr>
      <dsp:spPr>
        <a:xfrm>
          <a:off x="0" y="364"/>
          <a:ext cx="1039136" cy="1039136"/>
        </a:xfrm>
        <a:prstGeom prst="ellipse">
          <a:avLst/>
        </a:prstGeom>
        <a:solidFill>
          <a:srgbClr val="6BBADE"/>
        </a:solidFill>
        <a:ln w="285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A379F9-05F7-5C49-8AFC-CDE01B300F75}">
      <dsp:nvSpPr>
        <dsp:cNvPr id="0" name=""/>
        <dsp:cNvSpPr/>
      </dsp:nvSpPr>
      <dsp:spPr>
        <a:xfrm rot="10800000">
          <a:off x="452365" y="1349691"/>
          <a:ext cx="3718897" cy="1039136"/>
        </a:xfrm>
        <a:prstGeom prst="homePlate">
          <a:avLst/>
        </a:prstGeom>
        <a:noFill/>
        <a:ln w="25400" cap="flat" cmpd="sng" algn="ctr">
          <a:solidFill>
            <a:srgbClr val="1A8EB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8230" tIns="45720" rIns="85344" bIns="457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US" sz="1600" b="1" kern="1200">
              <a:latin typeface="Lato" panose="020F0502020204030203" pitchFamily="34" charset="0"/>
            </a:rPr>
            <a:t>Data Analysis / Reporting</a:t>
          </a:r>
          <a:endParaRPr lang="en-US" sz="1600" b="1" kern="1200">
            <a:latin typeface="Lato" panose="020F0502020204030203" pitchFamily="34" charset="0"/>
            <a:cs typeface="Gotham Medium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Data / Trend review </a:t>
          </a:r>
          <a:r>
            <a:rPr lang="en-US" sz="1000" kern="1200"/>
            <a:t>(Real People)</a:t>
          </a:r>
          <a:endParaRPr lang="en-US" sz="1000" kern="1200">
            <a:latin typeface="Lato Light" panose="020F0302020204030203" pitchFamily="34" charset="0"/>
            <a:cs typeface="Gotham Ligh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>
              <a:latin typeface="+mn-lt"/>
              <a:cs typeface="Gotham Light"/>
            </a:rPr>
            <a:t>Monthly reports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>
              <a:latin typeface="+mn-lt"/>
              <a:cs typeface="Gotham Light"/>
            </a:rPr>
            <a:t>Quarterly business alignment meetings </a:t>
          </a:r>
        </a:p>
      </dsp:txBody>
      <dsp:txXfrm rot="10800000">
        <a:off x="712149" y="1349691"/>
        <a:ext cx="3459113" cy="1039136"/>
      </dsp:txXfrm>
    </dsp:sp>
    <dsp:sp modelId="{D361E404-856E-2F40-871A-4A28C1B7BC69}">
      <dsp:nvSpPr>
        <dsp:cNvPr id="0" name=""/>
        <dsp:cNvSpPr/>
      </dsp:nvSpPr>
      <dsp:spPr>
        <a:xfrm>
          <a:off x="0" y="1349691"/>
          <a:ext cx="1039136" cy="1039136"/>
        </a:xfrm>
        <a:prstGeom prst="ellipse">
          <a:avLst/>
        </a:prstGeom>
        <a:solidFill>
          <a:srgbClr val="6BBADE"/>
        </a:solidFill>
        <a:ln w="285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B5D0AA-E62B-794F-9251-3B02F0733079}">
      <dsp:nvSpPr>
        <dsp:cNvPr id="0" name=""/>
        <dsp:cNvSpPr/>
      </dsp:nvSpPr>
      <dsp:spPr>
        <a:xfrm rot="10800000">
          <a:off x="452365" y="2699017"/>
          <a:ext cx="3718897" cy="1039136"/>
        </a:xfrm>
        <a:prstGeom prst="homePlate">
          <a:avLst/>
        </a:prstGeom>
        <a:noFill/>
        <a:ln w="25400" cap="flat" cmpd="sng" algn="ctr">
          <a:solidFill>
            <a:srgbClr val="1A8EB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8230" tIns="64770" rIns="120904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US" sz="1700" b="1" kern="1200">
              <a:latin typeface="Lato" panose="020F0502020204030203" pitchFamily="34" charset="0"/>
              <a:cs typeface="Gotham Medium"/>
            </a:rPr>
            <a:t>Managed FinOps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Managed Detection and Response</a:t>
          </a:r>
          <a:endParaRPr lang="en-US" sz="1300" kern="1200">
            <a:latin typeface="Lato Light" panose="020F0302020204030203" pitchFamily="34" charset="0"/>
            <a:cs typeface="Gotham Ligh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+mn-lt"/>
              <a:cs typeface="Gotham Light"/>
            </a:rPr>
            <a:t>Expert Collaboration / Remediation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300" kern="1200">
            <a:latin typeface="Lato Light" panose="020F0302020204030203" pitchFamily="34" charset="0"/>
            <a:cs typeface="Gotham Light"/>
          </a:endParaRPr>
        </a:p>
      </dsp:txBody>
      <dsp:txXfrm rot="10800000">
        <a:off x="712149" y="2699017"/>
        <a:ext cx="3459113" cy="1039136"/>
      </dsp:txXfrm>
    </dsp:sp>
    <dsp:sp modelId="{0188F3A2-EE70-8B42-84B4-9C8AB30D79A6}">
      <dsp:nvSpPr>
        <dsp:cNvPr id="0" name=""/>
        <dsp:cNvSpPr/>
      </dsp:nvSpPr>
      <dsp:spPr>
        <a:xfrm>
          <a:off x="0" y="2699017"/>
          <a:ext cx="1039136" cy="1039136"/>
        </a:xfrm>
        <a:prstGeom prst="ellipse">
          <a:avLst/>
        </a:prstGeom>
        <a:solidFill>
          <a:srgbClr val="6BBADE"/>
        </a:solidFill>
        <a:ln w="285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84B5FA-B423-754C-B04D-52A5699B7DE6}">
      <dsp:nvSpPr>
        <dsp:cNvPr id="0" name=""/>
        <dsp:cNvSpPr/>
      </dsp:nvSpPr>
      <dsp:spPr>
        <a:xfrm>
          <a:off x="4485" y="375749"/>
          <a:ext cx="2291248" cy="860983"/>
        </a:xfrm>
        <a:prstGeom prst="roundRect">
          <a:avLst>
            <a:gd name="adj" fmla="val 10000"/>
          </a:avLst>
        </a:prstGeom>
        <a:solidFill>
          <a:srgbClr val="6BBADE"/>
        </a:solidFill>
        <a:ln w="38100" cmpd="sng">
          <a:solidFill>
            <a:schemeClr val="accent2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  <a:t>1</a:t>
          </a:r>
          <a:br>
            <a:rPr lang="en-US" sz="1800" b="0" i="0" kern="120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</a:br>
          <a:r>
            <a:rPr lang="en-US" sz="1800" b="0" i="0" kern="120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  <a:t>Configure Access</a:t>
          </a:r>
        </a:p>
      </dsp:txBody>
      <dsp:txXfrm>
        <a:off x="29702" y="400966"/>
        <a:ext cx="2240814" cy="810549"/>
      </dsp:txXfrm>
    </dsp:sp>
    <dsp:sp modelId="{ED0543B2-A7F6-C049-9841-D68D0483F9F2}">
      <dsp:nvSpPr>
        <dsp:cNvPr id="0" name=""/>
        <dsp:cNvSpPr/>
      </dsp:nvSpPr>
      <dsp:spPr>
        <a:xfrm>
          <a:off x="2309890" y="628478"/>
          <a:ext cx="546631" cy="355525"/>
        </a:xfrm>
        <a:prstGeom prst="rightArrow">
          <a:avLst>
            <a:gd name="adj1" fmla="val 60000"/>
            <a:gd name="adj2" fmla="val 50000"/>
          </a:avLst>
        </a:prstGeom>
        <a:solidFill>
          <a:srgbClr val="6BBADE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309890" y="699583"/>
        <a:ext cx="439974" cy="213315"/>
      </dsp:txXfrm>
    </dsp:sp>
    <dsp:sp modelId="{E958D4EB-5EC3-044D-A75B-7DD527EB27F6}">
      <dsp:nvSpPr>
        <dsp:cNvPr id="0" name=""/>
        <dsp:cNvSpPr/>
      </dsp:nvSpPr>
      <dsp:spPr>
        <a:xfrm>
          <a:off x="2869163" y="375749"/>
          <a:ext cx="2291248" cy="860983"/>
        </a:xfrm>
        <a:prstGeom prst="roundRect">
          <a:avLst>
            <a:gd name="adj" fmla="val 10000"/>
          </a:avLst>
        </a:prstGeom>
        <a:solidFill>
          <a:srgbClr val="6BBADE"/>
        </a:solidFill>
        <a:ln w="38100" cmpd="sng">
          <a:solidFill>
            <a:schemeClr val="accent2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  <a:t>2</a:t>
          </a:r>
          <a:br>
            <a:rPr lang="en-US" sz="1800" b="0" i="0" kern="120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</a:br>
          <a:r>
            <a:rPr lang="en-US" sz="1800" b="0" i="0" kern="120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  <a:t>Collect / Review</a:t>
          </a:r>
        </a:p>
      </dsp:txBody>
      <dsp:txXfrm>
        <a:off x="2894380" y="400966"/>
        <a:ext cx="2240814" cy="810549"/>
      </dsp:txXfrm>
    </dsp:sp>
    <dsp:sp modelId="{A4567FD3-CB44-004A-AE1F-DAEFC0ACC08A}">
      <dsp:nvSpPr>
        <dsp:cNvPr id="0" name=""/>
        <dsp:cNvSpPr/>
      </dsp:nvSpPr>
      <dsp:spPr>
        <a:xfrm>
          <a:off x="5174567" y="628478"/>
          <a:ext cx="546631" cy="355525"/>
        </a:xfrm>
        <a:prstGeom prst="rightArrow">
          <a:avLst>
            <a:gd name="adj1" fmla="val 60000"/>
            <a:gd name="adj2" fmla="val 50000"/>
          </a:avLst>
        </a:prstGeom>
        <a:solidFill>
          <a:srgbClr val="6BBADE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174567" y="699583"/>
        <a:ext cx="439974" cy="213315"/>
      </dsp:txXfrm>
    </dsp:sp>
    <dsp:sp modelId="{52B6B392-912C-7A4F-A7E1-E21C45BBC96D}">
      <dsp:nvSpPr>
        <dsp:cNvPr id="0" name=""/>
        <dsp:cNvSpPr/>
      </dsp:nvSpPr>
      <dsp:spPr>
        <a:xfrm>
          <a:off x="5733840" y="375749"/>
          <a:ext cx="2291248" cy="860983"/>
        </a:xfrm>
        <a:prstGeom prst="roundRect">
          <a:avLst>
            <a:gd name="adj" fmla="val 10000"/>
          </a:avLst>
        </a:prstGeom>
        <a:solidFill>
          <a:srgbClr val="6BBADE"/>
        </a:solidFill>
        <a:ln w="38100" cmpd="sng">
          <a:solidFill>
            <a:schemeClr val="accent2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  <a:t>3</a:t>
          </a:r>
          <a:br>
            <a:rPr lang="en-US" sz="1800" b="0" i="0" kern="120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</a:br>
          <a:r>
            <a:rPr lang="en-US" sz="1800" b="0" i="0" kern="1200" spc="-30">
              <a:solidFill>
                <a:schemeClr val="tx2"/>
              </a:solidFill>
              <a:latin typeface="Lato Bold" panose="020F0802020204030203" pitchFamily="34" charset="0"/>
              <a:cs typeface="Gotham Light"/>
            </a:rPr>
            <a:t>Present Finding</a:t>
          </a:r>
        </a:p>
      </dsp:txBody>
      <dsp:txXfrm>
        <a:off x="5759057" y="400966"/>
        <a:ext cx="2240814" cy="8105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7C75F305-0C55-2453-6461-CA07B7EFD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>
            <a:extLst>
              <a:ext uri="{FF2B5EF4-FFF2-40B4-BE49-F238E27FC236}">
                <a16:creationId xmlns:a16="http://schemas.microsoft.com/office/drawing/2014/main" id="{E14B038C-4F0E-1426-8C79-9536B44EF0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>
            <a:extLst>
              <a:ext uri="{FF2B5EF4-FFF2-40B4-BE49-F238E27FC236}">
                <a16:creationId xmlns:a16="http://schemas.microsoft.com/office/drawing/2014/main" id="{A4F2703D-4EA1-C9F3-076B-C2659B273C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1346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536F58AF-454D-603A-F881-A2B9F30D6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>
            <a:extLst>
              <a:ext uri="{FF2B5EF4-FFF2-40B4-BE49-F238E27FC236}">
                <a16:creationId xmlns:a16="http://schemas.microsoft.com/office/drawing/2014/main" id="{CA9E6E06-DEF1-4267-9905-F743A5BAE8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>
            <a:extLst>
              <a:ext uri="{FF2B5EF4-FFF2-40B4-BE49-F238E27FC236}">
                <a16:creationId xmlns:a16="http://schemas.microsoft.com/office/drawing/2014/main" id="{3F4D5CBB-2801-35B0-0951-E6D03BE930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356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63829F1F-49C7-9297-CAAC-FDD7280A3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>
            <a:extLst>
              <a:ext uri="{FF2B5EF4-FFF2-40B4-BE49-F238E27FC236}">
                <a16:creationId xmlns:a16="http://schemas.microsoft.com/office/drawing/2014/main" id="{A6A80B37-4A36-1A25-9970-C1721F9157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>
            <a:extLst>
              <a:ext uri="{FF2B5EF4-FFF2-40B4-BE49-F238E27FC236}">
                <a16:creationId xmlns:a16="http://schemas.microsoft.com/office/drawing/2014/main" id="{FC638B48-44F7-526F-D45F-294655B261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7707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>
          <a:extLst>
            <a:ext uri="{FF2B5EF4-FFF2-40B4-BE49-F238E27FC236}">
              <a16:creationId xmlns:a16="http://schemas.microsoft.com/office/drawing/2014/main" id="{2F05064C-D375-3C2F-6D7A-DE0F2BE20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>
            <a:extLst>
              <a:ext uri="{FF2B5EF4-FFF2-40B4-BE49-F238E27FC236}">
                <a16:creationId xmlns:a16="http://schemas.microsoft.com/office/drawing/2014/main" id="{37E9CCE1-4C4A-B7A6-AF9E-210686DE1B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3:notes">
            <a:extLst>
              <a:ext uri="{FF2B5EF4-FFF2-40B4-BE49-F238E27FC236}">
                <a16:creationId xmlns:a16="http://schemas.microsoft.com/office/drawing/2014/main" id="{AB9526A5-5C95-A9F1-50F9-294B323983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7278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41EE707A-2CD5-6812-33D4-C06736353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>
            <a:extLst>
              <a:ext uri="{FF2B5EF4-FFF2-40B4-BE49-F238E27FC236}">
                <a16:creationId xmlns:a16="http://schemas.microsoft.com/office/drawing/2014/main" id="{876429C9-04D9-BDCD-2E37-8832D8926C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6:notes">
            <a:extLst>
              <a:ext uri="{FF2B5EF4-FFF2-40B4-BE49-F238E27FC236}">
                <a16:creationId xmlns:a16="http://schemas.microsoft.com/office/drawing/2014/main" id="{8A1BEC15-B46B-AD1E-B4DA-1CA7227084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204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41EE707A-2CD5-6812-33D4-C06736353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>
            <a:extLst>
              <a:ext uri="{FF2B5EF4-FFF2-40B4-BE49-F238E27FC236}">
                <a16:creationId xmlns:a16="http://schemas.microsoft.com/office/drawing/2014/main" id="{876429C9-04D9-BDCD-2E37-8832D8926C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6:notes">
            <a:extLst>
              <a:ext uri="{FF2B5EF4-FFF2-40B4-BE49-F238E27FC236}">
                <a16:creationId xmlns:a16="http://schemas.microsoft.com/office/drawing/2014/main" id="{8A1BEC15-B46B-AD1E-B4DA-1CA7227084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8894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DCF1DDD7-6D0A-F7E1-993D-4D3D1BC1D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>
            <a:extLst>
              <a:ext uri="{FF2B5EF4-FFF2-40B4-BE49-F238E27FC236}">
                <a16:creationId xmlns:a16="http://schemas.microsoft.com/office/drawing/2014/main" id="{4C3F7280-13A2-FE4F-0450-529D5FC078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6:notes">
            <a:extLst>
              <a:ext uri="{FF2B5EF4-FFF2-40B4-BE49-F238E27FC236}">
                <a16:creationId xmlns:a16="http://schemas.microsoft.com/office/drawing/2014/main" id="{00029F5E-B008-DDB9-A287-D1B2D91347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1092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6A42D027-87BE-91B0-3836-09DD25DC8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>
            <a:extLst>
              <a:ext uri="{FF2B5EF4-FFF2-40B4-BE49-F238E27FC236}">
                <a16:creationId xmlns:a16="http://schemas.microsoft.com/office/drawing/2014/main" id="{BC4ED9CD-42C8-8E9D-B385-91E3AB7475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6:notes">
            <a:extLst>
              <a:ext uri="{FF2B5EF4-FFF2-40B4-BE49-F238E27FC236}">
                <a16:creationId xmlns:a16="http://schemas.microsoft.com/office/drawing/2014/main" id="{CBBC8570-8981-C521-B41D-714338E53B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1834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0B355B42-0A02-A78B-9B0D-4ECBFB5FC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>
            <a:extLst>
              <a:ext uri="{FF2B5EF4-FFF2-40B4-BE49-F238E27FC236}">
                <a16:creationId xmlns:a16="http://schemas.microsoft.com/office/drawing/2014/main" id="{147D3233-AC46-3A9A-ACC4-28C4E098C0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6:notes">
            <a:extLst>
              <a:ext uri="{FF2B5EF4-FFF2-40B4-BE49-F238E27FC236}">
                <a16:creationId xmlns:a16="http://schemas.microsoft.com/office/drawing/2014/main" id="{32C19ADF-4CED-7A37-A48F-6806BA3955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4122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179443AC-6A04-423E-24F7-4D8331DAB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>
            <a:extLst>
              <a:ext uri="{FF2B5EF4-FFF2-40B4-BE49-F238E27FC236}">
                <a16:creationId xmlns:a16="http://schemas.microsoft.com/office/drawing/2014/main" id="{2A0C1B1F-9D1C-2DA4-8FE5-FEBED90C40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6:notes">
            <a:extLst>
              <a:ext uri="{FF2B5EF4-FFF2-40B4-BE49-F238E27FC236}">
                <a16:creationId xmlns:a16="http://schemas.microsoft.com/office/drawing/2014/main" id="{B038700F-0DA3-C149-F527-B449DB2454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90599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54299A69-0543-F8CA-7862-B1725C1DC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>
            <a:extLst>
              <a:ext uri="{FF2B5EF4-FFF2-40B4-BE49-F238E27FC236}">
                <a16:creationId xmlns:a16="http://schemas.microsoft.com/office/drawing/2014/main" id="{48C5B6A9-CE11-B6E3-627E-4A93C15A00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>
            <a:extLst>
              <a:ext uri="{FF2B5EF4-FFF2-40B4-BE49-F238E27FC236}">
                <a16:creationId xmlns:a16="http://schemas.microsoft.com/office/drawing/2014/main" id="{1DD528C0-02B9-CC66-9F4B-8CE31941EB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3762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F1C29D23-6847-E950-7C61-7757A06E8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>
            <a:extLst>
              <a:ext uri="{FF2B5EF4-FFF2-40B4-BE49-F238E27FC236}">
                <a16:creationId xmlns:a16="http://schemas.microsoft.com/office/drawing/2014/main" id="{4EC28131-64A9-24BB-F41C-16A71491DA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>
            <a:extLst>
              <a:ext uri="{FF2B5EF4-FFF2-40B4-BE49-F238E27FC236}">
                <a16:creationId xmlns:a16="http://schemas.microsoft.com/office/drawing/2014/main" id="{3C9901A6-18C2-E04C-6C82-402CBA1F91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5420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diagramDrawing" Target="../diagrams/drawin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11" Type="http://schemas.openxmlformats.org/officeDocument/2006/relationships/image" Target="../media/image4.png"/><Relationship Id="rId5" Type="http://schemas.openxmlformats.org/officeDocument/2006/relationships/diagramData" Target="../diagrams/data4.xml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microsoft.com/office/2007/relationships/diagramDrawing" Target="../diagrams/drawing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0" Type="http://schemas.openxmlformats.org/officeDocument/2006/relationships/image" Target="../media/image24.png"/><Relationship Id="rId4" Type="http://schemas.openxmlformats.org/officeDocument/2006/relationships/image" Target="../media/image5.pn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7011" y="1210900"/>
            <a:ext cx="4585900" cy="314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9972" y="186265"/>
            <a:ext cx="1226280" cy="6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76225" y="2049744"/>
            <a:ext cx="2605800" cy="4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CA" sz="1200" b="0" i="0" u="none" strike="noStrike" cap="none">
                <a:solidFill>
                  <a:schemeClr val="lt2"/>
                </a:solidFill>
                <a:latin typeface="Manrope"/>
                <a:ea typeface="Manrope"/>
                <a:cs typeface="Manrope"/>
                <a:sym typeface="Manrope"/>
              </a:rPr>
              <a:t>Boost ROI, Cut Costs</a:t>
            </a:r>
            <a:endParaRPr sz="1200" b="0" i="0" u="none" strike="noStrike" cap="none">
              <a:solidFill>
                <a:schemeClr val="lt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876225" y="2364769"/>
            <a:ext cx="26058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Reduce Your Cloud Bill by </a:t>
            </a:r>
            <a:r>
              <a:rPr lang="en-CA" sz="1800" b="0" i="0" u="none" strike="noStrike" cap="none">
                <a:solidFill>
                  <a:srgbClr val="FE7C2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Up to 60%</a:t>
            </a:r>
            <a:endParaRPr sz="1800" b="0" i="0" u="none" strike="noStrike" cap="none">
              <a:solidFill>
                <a:srgbClr val="FE7C22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76225" y="3119269"/>
            <a:ext cx="2856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CA" sz="1200" b="0" i="0" u="none" strike="noStrike" cap="none">
                <a:solidFill>
                  <a:schemeClr val="lt2"/>
                </a:solidFill>
                <a:latin typeface="Manrope Light"/>
                <a:ea typeface="Manrope Light"/>
                <a:cs typeface="Manrope Light"/>
                <a:sym typeface="Manrope Light"/>
              </a:rPr>
              <a:t>Quickly identify areas of overspending and see significant savings.</a:t>
            </a:r>
            <a:endParaRPr sz="1200" b="0" i="0" u="none" strike="noStrike" cap="none">
              <a:solidFill>
                <a:schemeClr val="lt2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BE21D2-D295-667F-5ADA-C37720888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6E5C1DEB-69F1-9B3E-E6E2-6A47C91F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Oval 5">
            <a:extLst>
              <a:ext uri="{FF2B5EF4-FFF2-40B4-BE49-F238E27FC236}">
                <a16:creationId xmlns:a16="http://schemas.microsoft.com/office/drawing/2014/main" id="{88E9EF89-7FC7-451A-5D36-C617D5D8DEC4}"/>
              </a:ext>
            </a:extLst>
          </p:cNvPr>
          <p:cNvSpPr>
            <a:spLocks noChangeArrowheads="1"/>
          </p:cNvSpPr>
          <p:nvPr/>
        </p:nvSpPr>
        <p:spPr bwMode="auto">
          <a:xfrm rot="21089404">
            <a:off x="-3616325" y="1900238"/>
            <a:ext cx="8923338" cy="8924925"/>
          </a:xfrm>
          <a:prstGeom prst="ellipse">
            <a:avLst/>
          </a:prstGeom>
          <a:solidFill>
            <a:srgbClr val="6BBADE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91AD6E31-EAF0-C796-9668-8F5AF2F7E36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5550" y="4788425"/>
            <a:ext cx="3272799" cy="1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>
            <a:extLst>
              <a:ext uri="{FF2B5EF4-FFF2-40B4-BE49-F238E27FC236}">
                <a16:creationId xmlns:a16="http://schemas.microsoft.com/office/drawing/2014/main" id="{B94B8D7B-8639-1F75-EE89-2714CFBC24A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F3BB0847-F5A0-5003-F7C0-FDC808123599}"/>
              </a:ext>
            </a:extLst>
          </p:cNvPr>
          <p:cNvSpPr txBox="1"/>
          <p:nvPr/>
        </p:nvSpPr>
        <p:spPr>
          <a:xfrm>
            <a:off x="1615875" y="226875"/>
            <a:ext cx="32727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rgbClr val="FE7C22"/>
                </a:solidFill>
                <a:latin typeface="Manrope"/>
                <a:ea typeface="Manrope"/>
                <a:cs typeface="Manrope"/>
                <a:sym typeface="Manrope"/>
              </a:rPr>
              <a:t>01</a:t>
            </a:r>
            <a:r>
              <a:rPr lang="en-CA" sz="1800" b="1" i="0" u="none" strike="noStrike" cap="non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CA" sz="1800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Statistics</a:t>
            </a:r>
            <a:endParaRPr sz="1800"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pSp>
        <p:nvGrpSpPr>
          <p:cNvPr id="83" name="Group 68">
            <a:extLst>
              <a:ext uri="{FF2B5EF4-FFF2-40B4-BE49-F238E27FC236}">
                <a16:creationId xmlns:a16="http://schemas.microsoft.com/office/drawing/2014/main" id="{5F524BB0-8730-FA57-0F47-D95B0BEFECDA}"/>
              </a:ext>
            </a:extLst>
          </p:cNvPr>
          <p:cNvGrpSpPr>
            <a:grpSpLocks noChangeAspect="1"/>
          </p:cNvGrpSpPr>
          <p:nvPr/>
        </p:nvGrpSpPr>
        <p:grpSpPr bwMode="auto">
          <a:xfrm rot="21088033">
            <a:off x="-7172224" y="1522842"/>
            <a:ext cx="21243452" cy="9605208"/>
            <a:chOff x="-881" y="-85"/>
            <a:chExt cx="7538" cy="3787"/>
          </a:xfrm>
          <a:solidFill>
            <a:srgbClr val="50ABD4"/>
          </a:solidFill>
        </p:grpSpPr>
        <p:sp>
          <p:nvSpPr>
            <p:cNvPr id="84" name="Freeform 69">
              <a:extLst>
                <a:ext uri="{FF2B5EF4-FFF2-40B4-BE49-F238E27FC236}">
                  <a16:creationId xmlns:a16="http://schemas.microsoft.com/office/drawing/2014/main" id="{6648ED7F-B4BC-B217-5384-36A147E0E2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81" y="305"/>
              <a:ext cx="2944" cy="3397"/>
            </a:xfrm>
            <a:custGeom>
              <a:avLst/>
              <a:gdLst>
                <a:gd name="T0" fmla="*/ 1103 w 1246"/>
                <a:gd name="T1" fmla="*/ 853 h 1438"/>
                <a:gd name="T2" fmla="*/ 1051 w 1246"/>
                <a:gd name="T3" fmla="*/ 753 h 1438"/>
                <a:gd name="T4" fmla="*/ 983 w 1246"/>
                <a:gd name="T5" fmla="*/ 706 h 1438"/>
                <a:gd name="T6" fmla="*/ 898 w 1246"/>
                <a:gd name="T7" fmla="*/ 705 h 1438"/>
                <a:gd name="T8" fmla="*/ 795 w 1246"/>
                <a:gd name="T9" fmla="*/ 718 h 1438"/>
                <a:gd name="T10" fmla="*/ 753 w 1246"/>
                <a:gd name="T11" fmla="*/ 587 h 1438"/>
                <a:gd name="T12" fmla="*/ 658 w 1246"/>
                <a:gd name="T13" fmla="*/ 529 h 1438"/>
                <a:gd name="T14" fmla="*/ 782 w 1246"/>
                <a:gd name="T15" fmla="*/ 501 h 1438"/>
                <a:gd name="T16" fmla="*/ 865 w 1246"/>
                <a:gd name="T17" fmla="*/ 429 h 1438"/>
                <a:gd name="T18" fmla="*/ 910 w 1246"/>
                <a:gd name="T19" fmla="*/ 353 h 1438"/>
                <a:gd name="T20" fmla="*/ 1004 w 1246"/>
                <a:gd name="T21" fmla="*/ 309 h 1438"/>
                <a:gd name="T22" fmla="*/ 930 w 1246"/>
                <a:gd name="T23" fmla="*/ 293 h 1438"/>
                <a:gd name="T24" fmla="*/ 999 w 1246"/>
                <a:gd name="T25" fmla="*/ 267 h 1438"/>
                <a:gd name="T26" fmla="*/ 1056 w 1246"/>
                <a:gd name="T27" fmla="*/ 302 h 1438"/>
                <a:gd name="T28" fmla="*/ 1047 w 1246"/>
                <a:gd name="T29" fmla="*/ 235 h 1438"/>
                <a:gd name="T30" fmla="*/ 917 w 1246"/>
                <a:gd name="T31" fmla="*/ 171 h 1438"/>
                <a:gd name="T32" fmla="*/ 854 w 1246"/>
                <a:gd name="T33" fmla="*/ 195 h 1438"/>
                <a:gd name="T34" fmla="*/ 814 w 1246"/>
                <a:gd name="T35" fmla="*/ 228 h 1438"/>
                <a:gd name="T36" fmla="*/ 695 w 1246"/>
                <a:gd name="T37" fmla="*/ 163 h 1438"/>
                <a:gd name="T38" fmla="*/ 801 w 1246"/>
                <a:gd name="T39" fmla="*/ 120 h 1438"/>
                <a:gd name="T40" fmla="*/ 790 w 1246"/>
                <a:gd name="T41" fmla="*/ 95 h 1438"/>
                <a:gd name="T42" fmla="*/ 843 w 1246"/>
                <a:gd name="T43" fmla="*/ 60 h 1438"/>
                <a:gd name="T44" fmla="*/ 870 w 1246"/>
                <a:gd name="T45" fmla="*/ 96 h 1438"/>
                <a:gd name="T46" fmla="*/ 922 w 1246"/>
                <a:gd name="T47" fmla="*/ 133 h 1438"/>
                <a:gd name="T48" fmla="*/ 964 w 1246"/>
                <a:gd name="T49" fmla="*/ 104 h 1438"/>
                <a:gd name="T50" fmla="*/ 894 w 1246"/>
                <a:gd name="T51" fmla="*/ 37 h 1438"/>
                <a:gd name="T52" fmla="*/ 724 w 1246"/>
                <a:gd name="T53" fmla="*/ 28 h 1438"/>
                <a:gd name="T54" fmla="*/ 732 w 1246"/>
                <a:gd name="T55" fmla="*/ 63 h 1438"/>
                <a:gd name="T56" fmla="*/ 670 w 1246"/>
                <a:gd name="T57" fmla="*/ 72 h 1438"/>
                <a:gd name="T58" fmla="*/ 626 w 1246"/>
                <a:gd name="T59" fmla="*/ 57 h 1438"/>
                <a:gd name="T60" fmla="*/ 538 w 1246"/>
                <a:gd name="T61" fmla="*/ 19 h 1438"/>
                <a:gd name="T62" fmla="*/ 398 w 1246"/>
                <a:gd name="T63" fmla="*/ 28 h 1438"/>
                <a:gd name="T64" fmla="*/ 450 w 1246"/>
                <a:gd name="T65" fmla="*/ 57 h 1438"/>
                <a:gd name="T66" fmla="*/ 307 w 1246"/>
                <a:gd name="T67" fmla="*/ 53 h 1438"/>
                <a:gd name="T68" fmla="*/ 160 w 1246"/>
                <a:gd name="T69" fmla="*/ 38 h 1438"/>
                <a:gd name="T70" fmla="*/ 33 w 1246"/>
                <a:gd name="T71" fmla="*/ 56 h 1438"/>
                <a:gd name="T72" fmla="*/ 26 w 1246"/>
                <a:gd name="T73" fmla="*/ 92 h 1438"/>
                <a:gd name="T74" fmla="*/ 18 w 1246"/>
                <a:gd name="T75" fmla="*/ 148 h 1438"/>
                <a:gd name="T76" fmla="*/ 87 w 1246"/>
                <a:gd name="T77" fmla="*/ 192 h 1438"/>
                <a:gd name="T78" fmla="*/ 143 w 1246"/>
                <a:gd name="T79" fmla="*/ 196 h 1438"/>
                <a:gd name="T80" fmla="*/ 196 w 1246"/>
                <a:gd name="T81" fmla="*/ 150 h 1438"/>
                <a:gd name="T82" fmla="*/ 347 w 1246"/>
                <a:gd name="T83" fmla="*/ 251 h 1438"/>
                <a:gd name="T84" fmla="*/ 403 w 1246"/>
                <a:gd name="T85" fmla="*/ 302 h 1438"/>
                <a:gd name="T86" fmla="*/ 500 w 1246"/>
                <a:gd name="T87" fmla="*/ 516 h 1438"/>
                <a:gd name="T88" fmla="*/ 508 w 1246"/>
                <a:gd name="T89" fmla="*/ 498 h 1438"/>
                <a:gd name="T90" fmla="*/ 622 w 1246"/>
                <a:gd name="T91" fmla="*/ 629 h 1438"/>
                <a:gd name="T92" fmla="*/ 750 w 1246"/>
                <a:gd name="T93" fmla="*/ 683 h 1438"/>
                <a:gd name="T94" fmla="*/ 842 w 1246"/>
                <a:gd name="T95" fmla="*/ 752 h 1438"/>
                <a:gd name="T96" fmla="*/ 842 w 1246"/>
                <a:gd name="T97" fmla="*/ 945 h 1438"/>
                <a:gd name="T98" fmla="*/ 902 w 1246"/>
                <a:gd name="T99" fmla="*/ 1148 h 1438"/>
                <a:gd name="T100" fmla="*/ 883 w 1246"/>
                <a:gd name="T101" fmla="*/ 1296 h 1438"/>
                <a:gd name="T102" fmla="*/ 888 w 1246"/>
                <a:gd name="T103" fmla="*/ 1418 h 1438"/>
                <a:gd name="T104" fmla="*/ 946 w 1246"/>
                <a:gd name="T105" fmla="*/ 1422 h 1438"/>
                <a:gd name="T106" fmla="*/ 974 w 1246"/>
                <a:gd name="T107" fmla="*/ 1292 h 1438"/>
                <a:gd name="T108" fmla="*/ 1038 w 1246"/>
                <a:gd name="T109" fmla="*/ 1219 h 1438"/>
                <a:gd name="T110" fmla="*/ 1117 w 1246"/>
                <a:gd name="T111" fmla="*/ 1134 h 1438"/>
                <a:gd name="T112" fmla="*/ 1211 w 1246"/>
                <a:gd name="T113" fmla="*/ 968 h 1438"/>
                <a:gd name="T114" fmla="*/ 819 w 1246"/>
                <a:gd name="T115" fmla="*/ 362 h 1438"/>
                <a:gd name="T116" fmla="*/ 815 w 1246"/>
                <a:gd name="T117" fmla="*/ 318 h 1438"/>
                <a:gd name="T118" fmla="*/ 755 w 1246"/>
                <a:gd name="T119" fmla="*/ 344 h 1438"/>
                <a:gd name="T120" fmla="*/ 758 w 1246"/>
                <a:gd name="T121" fmla="*/ 296 h 1438"/>
                <a:gd name="T122" fmla="*/ 397 w 1246"/>
                <a:gd name="T123" fmla="*/ 263 h 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6" h="1438">
                  <a:moveTo>
                    <a:pt x="1230" y="878"/>
                  </a:moveTo>
                  <a:cubicBezTo>
                    <a:pt x="1225" y="875"/>
                    <a:pt x="1213" y="874"/>
                    <a:pt x="1208" y="867"/>
                  </a:cubicBezTo>
                  <a:cubicBezTo>
                    <a:pt x="1203" y="859"/>
                    <a:pt x="1190" y="852"/>
                    <a:pt x="1185" y="854"/>
                  </a:cubicBezTo>
                  <a:cubicBezTo>
                    <a:pt x="1181" y="855"/>
                    <a:pt x="1173" y="857"/>
                    <a:pt x="1166" y="853"/>
                  </a:cubicBezTo>
                  <a:cubicBezTo>
                    <a:pt x="1160" y="848"/>
                    <a:pt x="1150" y="842"/>
                    <a:pt x="1146" y="839"/>
                  </a:cubicBezTo>
                  <a:cubicBezTo>
                    <a:pt x="1142" y="835"/>
                    <a:pt x="1131" y="832"/>
                    <a:pt x="1127" y="832"/>
                  </a:cubicBezTo>
                  <a:cubicBezTo>
                    <a:pt x="1122" y="832"/>
                    <a:pt x="1123" y="828"/>
                    <a:pt x="1116" y="840"/>
                  </a:cubicBezTo>
                  <a:cubicBezTo>
                    <a:pt x="1108" y="851"/>
                    <a:pt x="1116" y="855"/>
                    <a:pt x="1103" y="853"/>
                  </a:cubicBezTo>
                  <a:cubicBezTo>
                    <a:pt x="1090" y="851"/>
                    <a:pt x="1105" y="850"/>
                    <a:pt x="1112" y="839"/>
                  </a:cubicBezTo>
                  <a:cubicBezTo>
                    <a:pt x="1119" y="827"/>
                    <a:pt x="1111" y="821"/>
                    <a:pt x="1103" y="824"/>
                  </a:cubicBezTo>
                  <a:cubicBezTo>
                    <a:pt x="1095" y="827"/>
                    <a:pt x="1101" y="832"/>
                    <a:pt x="1088" y="835"/>
                  </a:cubicBezTo>
                  <a:cubicBezTo>
                    <a:pt x="1075" y="838"/>
                    <a:pt x="1075" y="828"/>
                    <a:pt x="1083" y="827"/>
                  </a:cubicBezTo>
                  <a:cubicBezTo>
                    <a:pt x="1091" y="825"/>
                    <a:pt x="1105" y="816"/>
                    <a:pt x="1105" y="812"/>
                  </a:cubicBezTo>
                  <a:cubicBezTo>
                    <a:pt x="1105" y="809"/>
                    <a:pt x="1104" y="798"/>
                    <a:pt x="1097" y="798"/>
                  </a:cubicBezTo>
                  <a:cubicBezTo>
                    <a:pt x="1091" y="798"/>
                    <a:pt x="1093" y="789"/>
                    <a:pt x="1083" y="777"/>
                  </a:cubicBezTo>
                  <a:cubicBezTo>
                    <a:pt x="1074" y="765"/>
                    <a:pt x="1060" y="751"/>
                    <a:pt x="1051" y="753"/>
                  </a:cubicBezTo>
                  <a:cubicBezTo>
                    <a:pt x="1041" y="755"/>
                    <a:pt x="1036" y="764"/>
                    <a:pt x="1031" y="754"/>
                  </a:cubicBezTo>
                  <a:cubicBezTo>
                    <a:pt x="1026" y="743"/>
                    <a:pt x="1021" y="741"/>
                    <a:pt x="1017" y="736"/>
                  </a:cubicBezTo>
                  <a:cubicBezTo>
                    <a:pt x="1014" y="730"/>
                    <a:pt x="1006" y="736"/>
                    <a:pt x="1004" y="733"/>
                  </a:cubicBezTo>
                  <a:cubicBezTo>
                    <a:pt x="1002" y="730"/>
                    <a:pt x="1002" y="730"/>
                    <a:pt x="1002" y="730"/>
                  </a:cubicBezTo>
                  <a:cubicBezTo>
                    <a:pt x="1002" y="730"/>
                    <a:pt x="991" y="733"/>
                    <a:pt x="997" y="725"/>
                  </a:cubicBezTo>
                  <a:cubicBezTo>
                    <a:pt x="1002" y="716"/>
                    <a:pt x="1005" y="700"/>
                    <a:pt x="1002" y="701"/>
                  </a:cubicBezTo>
                  <a:cubicBezTo>
                    <a:pt x="1000" y="702"/>
                    <a:pt x="996" y="715"/>
                    <a:pt x="992" y="714"/>
                  </a:cubicBezTo>
                  <a:cubicBezTo>
                    <a:pt x="988" y="713"/>
                    <a:pt x="991" y="711"/>
                    <a:pt x="983" y="706"/>
                  </a:cubicBezTo>
                  <a:cubicBezTo>
                    <a:pt x="975" y="700"/>
                    <a:pt x="963" y="705"/>
                    <a:pt x="963" y="710"/>
                  </a:cubicBezTo>
                  <a:cubicBezTo>
                    <a:pt x="963" y="714"/>
                    <a:pt x="959" y="718"/>
                    <a:pt x="959" y="718"/>
                  </a:cubicBezTo>
                  <a:cubicBezTo>
                    <a:pt x="959" y="718"/>
                    <a:pt x="957" y="715"/>
                    <a:pt x="954" y="710"/>
                  </a:cubicBezTo>
                  <a:cubicBezTo>
                    <a:pt x="952" y="704"/>
                    <a:pt x="941" y="703"/>
                    <a:pt x="935" y="709"/>
                  </a:cubicBezTo>
                  <a:cubicBezTo>
                    <a:pt x="930" y="714"/>
                    <a:pt x="926" y="695"/>
                    <a:pt x="922" y="695"/>
                  </a:cubicBezTo>
                  <a:cubicBezTo>
                    <a:pt x="918" y="695"/>
                    <a:pt x="911" y="699"/>
                    <a:pt x="907" y="708"/>
                  </a:cubicBezTo>
                  <a:cubicBezTo>
                    <a:pt x="903" y="716"/>
                    <a:pt x="904" y="728"/>
                    <a:pt x="901" y="727"/>
                  </a:cubicBezTo>
                  <a:cubicBezTo>
                    <a:pt x="898" y="726"/>
                    <a:pt x="897" y="711"/>
                    <a:pt x="898" y="705"/>
                  </a:cubicBezTo>
                  <a:cubicBezTo>
                    <a:pt x="899" y="699"/>
                    <a:pt x="907" y="690"/>
                    <a:pt x="901" y="688"/>
                  </a:cubicBezTo>
                  <a:cubicBezTo>
                    <a:pt x="895" y="686"/>
                    <a:pt x="885" y="697"/>
                    <a:pt x="881" y="698"/>
                  </a:cubicBezTo>
                  <a:cubicBezTo>
                    <a:pt x="877" y="699"/>
                    <a:pt x="869" y="706"/>
                    <a:pt x="865" y="713"/>
                  </a:cubicBezTo>
                  <a:cubicBezTo>
                    <a:pt x="860" y="721"/>
                    <a:pt x="858" y="725"/>
                    <a:pt x="853" y="728"/>
                  </a:cubicBezTo>
                  <a:cubicBezTo>
                    <a:pt x="848" y="731"/>
                    <a:pt x="841" y="728"/>
                    <a:pt x="842" y="725"/>
                  </a:cubicBezTo>
                  <a:cubicBezTo>
                    <a:pt x="844" y="723"/>
                    <a:pt x="829" y="712"/>
                    <a:pt x="827" y="716"/>
                  </a:cubicBezTo>
                  <a:cubicBezTo>
                    <a:pt x="824" y="720"/>
                    <a:pt x="817" y="723"/>
                    <a:pt x="810" y="726"/>
                  </a:cubicBezTo>
                  <a:cubicBezTo>
                    <a:pt x="803" y="730"/>
                    <a:pt x="797" y="722"/>
                    <a:pt x="795" y="718"/>
                  </a:cubicBezTo>
                  <a:cubicBezTo>
                    <a:pt x="793" y="714"/>
                    <a:pt x="790" y="713"/>
                    <a:pt x="789" y="701"/>
                  </a:cubicBezTo>
                  <a:cubicBezTo>
                    <a:pt x="789" y="689"/>
                    <a:pt x="791" y="676"/>
                    <a:pt x="793" y="668"/>
                  </a:cubicBezTo>
                  <a:cubicBezTo>
                    <a:pt x="796" y="661"/>
                    <a:pt x="782" y="646"/>
                    <a:pt x="776" y="647"/>
                  </a:cubicBezTo>
                  <a:cubicBezTo>
                    <a:pt x="770" y="648"/>
                    <a:pt x="765" y="654"/>
                    <a:pt x="759" y="653"/>
                  </a:cubicBezTo>
                  <a:cubicBezTo>
                    <a:pt x="754" y="653"/>
                    <a:pt x="756" y="651"/>
                    <a:pt x="748" y="651"/>
                  </a:cubicBezTo>
                  <a:cubicBezTo>
                    <a:pt x="739" y="651"/>
                    <a:pt x="746" y="649"/>
                    <a:pt x="748" y="640"/>
                  </a:cubicBezTo>
                  <a:cubicBezTo>
                    <a:pt x="749" y="632"/>
                    <a:pt x="744" y="621"/>
                    <a:pt x="753" y="613"/>
                  </a:cubicBezTo>
                  <a:cubicBezTo>
                    <a:pt x="762" y="606"/>
                    <a:pt x="759" y="588"/>
                    <a:pt x="753" y="587"/>
                  </a:cubicBezTo>
                  <a:cubicBezTo>
                    <a:pt x="748" y="586"/>
                    <a:pt x="737" y="590"/>
                    <a:pt x="730" y="589"/>
                  </a:cubicBezTo>
                  <a:cubicBezTo>
                    <a:pt x="723" y="588"/>
                    <a:pt x="717" y="595"/>
                    <a:pt x="720" y="604"/>
                  </a:cubicBezTo>
                  <a:cubicBezTo>
                    <a:pt x="722" y="612"/>
                    <a:pt x="716" y="618"/>
                    <a:pt x="713" y="617"/>
                  </a:cubicBezTo>
                  <a:cubicBezTo>
                    <a:pt x="711" y="616"/>
                    <a:pt x="708" y="611"/>
                    <a:pt x="699" y="619"/>
                  </a:cubicBezTo>
                  <a:cubicBezTo>
                    <a:pt x="691" y="626"/>
                    <a:pt x="687" y="624"/>
                    <a:pt x="679" y="615"/>
                  </a:cubicBezTo>
                  <a:cubicBezTo>
                    <a:pt x="670" y="607"/>
                    <a:pt x="660" y="598"/>
                    <a:pt x="659" y="585"/>
                  </a:cubicBezTo>
                  <a:cubicBezTo>
                    <a:pt x="657" y="572"/>
                    <a:pt x="656" y="559"/>
                    <a:pt x="660" y="552"/>
                  </a:cubicBezTo>
                  <a:cubicBezTo>
                    <a:pt x="663" y="544"/>
                    <a:pt x="663" y="531"/>
                    <a:pt x="658" y="529"/>
                  </a:cubicBezTo>
                  <a:cubicBezTo>
                    <a:pt x="653" y="527"/>
                    <a:pt x="664" y="518"/>
                    <a:pt x="669" y="516"/>
                  </a:cubicBezTo>
                  <a:cubicBezTo>
                    <a:pt x="675" y="514"/>
                    <a:pt x="683" y="506"/>
                    <a:pt x="685" y="502"/>
                  </a:cubicBezTo>
                  <a:cubicBezTo>
                    <a:pt x="687" y="498"/>
                    <a:pt x="694" y="499"/>
                    <a:pt x="703" y="499"/>
                  </a:cubicBezTo>
                  <a:cubicBezTo>
                    <a:pt x="712" y="499"/>
                    <a:pt x="713" y="499"/>
                    <a:pt x="722" y="505"/>
                  </a:cubicBezTo>
                  <a:cubicBezTo>
                    <a:pt x="731" y="510"/>
                    <a:pt x="732" y="502"/>
                    <a:pt x="732" y="499"/>
                  </a:cubicBezTo>
                  <a:cubicBezTo>
                    <a:pt x="732" y="496"/>
                    <a:pt x="737" y="494"/>
                    <a:pt x="747" y="495"/>
                  </a:cubicBezTo>
                  <a:cubicBezTo>
                    <a:pt x="756" y="496"/>
                    <a:pt x="768" y="488"/>
                    <a:pt x="770" y="491"/>
                  </a:cubicBezTo>
                  <a:cubicBezTo>
                    <a:pt x="773" y="494"/>
                    <a:pt x="778" y="505"/>
                    <a:pt x="782" y="501"/>
                  </a:cubicBezTo>
                  <a:cubicBezTo>
                    <a:pt x="787" y="497"/>
                    <a:pt x="789" y="491"/>
                    <a:pt x="790" y="502"/>
                  </a:cubicBezTo>
                  <a:cubicBezTo>
                    <a:pt x="792" y="513"/>
                    <a:pt x="796" y="530"/>
                    <a:pt x="803" y="533"/>
                  </a:cubicBezTo>
                  <a:cubicBezTo>
                    <a:pt x="810" y="536"/>
                    <a:pt x="806" y="547"/>
                    <a:pt x="813" y="548"/>
                  </a:cubicBezTo>
                  <a:cubicBezTo>
                    <a:pt x="820" y="549"/>
                    <a:pt x="823" y="530"/>
                    <a:pt x="821" y="523"/>
                  </a:cubicBezTo>
                  <a:cubicBezTo>
                    <a:pt x="819" y="517"/>
                    <a:pt x="814" y="497"/>
                    <a:pt x="810" y="493"/>
                  </a:cubicBezTo>
                  <a:cubicBezTo>
                    <a:pt x="806" y="488"/>
                    <a:pt x="813" y="476"/>
                    <a:pt x="821" y="473"/>
                  </a:cubicBezTo>
                  <a:cubicBezTo>
                    <a:pt x="829" y="469"/>
                    <a:pt x="841" y="450"/>
                    <a:pt x="846" y="444"/>
                  </a:cubicBezTo>
                  <a:cubicBezTo>
                    <a:pt x="852" y="438"/>
                    <a:pt x="870" y="437"/>
                    <a:pt x="865" y="429"/>
                  </a:cubicBezTo>
                  <a:cubicBezTo>
                    <a:pt x="861" y="422"/>
                    <a:pt x="856" y="414"/>
                    <a:pt x="856" y="408"/>
                  </a:cubicBezTo>
                  <a:cubicBezTo>
                    <a:pt x="856" y="403"/>
                    <a:pt x="861" y="405"/>
                    <a:pt x="863" y="408"/>
                  </a:cubicBezTo>
                  <a:cubicBezTo>
                    <a:pt x="865" y="412"/>
                    <a:pt x="875" y="403"/>
                    <a:pt x="873" y="398"/>
                  </a:cubicBezTo>
                  <a:cubicBezTo>
                    <a:pt x="870" y="393"/>
                    <a:pt x="871" y="387"/>
                    <a:pt x="877" y="388"/>
                  </a:cubicBezTo>
                  <a:cubicBezTo>
                    <a:pt x="882" y="389"/>
                    <a:pt x="884" y="383"/>
                    <a:pt x="881" y="379"/>
                  </a:cubicBezTo>
                  <a:cubicBezTo>
                    <a:pt x="879" y="376"/>
                    <a:pt x="887" y="371"/>
                    <a:pt x="892" y="373"/>
                  </a:cubicBezTo>
                  <a:cubicBezTo>
                    <a:pt x="898" y="375"/>
                    <a:pt x="916" y="376"/>
                    <a:pt x="919" y="373"/>
                  </a:cubicBezTo>
                  <a:cubicBezTo>
                    <a:pt x="921" y="369"/>
                    <a:pt x="910" y="361"/>
                    <a:pt x="910" y="353"/>
                  </a:cubicBezTo>
                  <a:cubicBezTo>
                    <a:pt x="910" y="346"/>
                    <a:pt x="919" y="339"/>
                    <a:pt x="925" y="338"/>
                  </a:cubicBezTo>
                  <a:cubicBezTo>
                    <a:pt x="930" y="337"/>
                    <a:pt x="938" y="338"/>
                    <a:pt x="938" y="335"/>
                  </a:cubicBezTo>
                  <a:cubicBezTo>
                    <a:pt x="939" y="333"/>
                    <a:pt x="947" y="325"/>
                    <a:pt x="948" y="332"/>
                  </a:cubicBezTo>
                  <a:cubicBezTo>
                    <a:pt x="949" y="338"/>
                    <a:pt x="948" y="349"/>
                    <a:pt x="954" y="349"/>
                  </a:cubicBezTo>
                  <a:cubicBezTo>
                    <a:pt x="960" y="349"/>
                    <a:pt x="968" y="341"/>
                    <a:pt x="971" y="340"/>
                  </a:cubicBezTo>
                  <a:cubicBezTo>
                    <a:pt x="973" y="339"/>
                    <a:pt x="988" y="335"/>
                    <a:pt x="991" y="335"/>
                  </a:cubicBezTo>
                  <a:cubicBezTo>
                    <a:pt x="994" y="334"/>
                    <a:pt x="1014" y="332"/>
                    <a:pt x="1011" y="325"/>
                  </a:cubicBezTo>
                  <a:cubicBezTo>
                    <a:pt x="1009" y="319"/>
                    <a:pt x="1006" y="312"/>
                    <a:pt x="1004" y="309"/>
                  </a:cubicBezTo>
                  <a:cubicBezTo>
                    <a:pt x="1002" y="307"/>
                    <a:pt x="999" y="310"/>
                    <a:pt x="996" y="315"/>
                  </a:cubicBezTo>
                  <a:cubicBezTo>
                    <a:pt x="993" y="320"/>
                    <a:pt x="987" y="320"/>
                    <a:pt x="986" y="316"/>
                  </a:cubicBezTo>
                  <a:cubicBezTo>
                    <a:pt x="984" y="312"/>
                    <a:pt x="987" y="301"/>
                    <a:pt x="981" y="305"/>
                  </a:cubicBezTo>
                  <a:cubicBezTo>
                    <a:pt x="975" y="308"/>
                    <a:pt x="975" y="312"/>
                    <a:pt x="972" y="310"/>
                  </a:cubicBezTo>
                  <a:cubicBezTo>
                    <a:pt x="968" y="308"/>
                    <a:pt x="965" y="302"/>
                    <a:pt x="965" y="302"/>
                  </a:cubicBezTo>
                  <a:cubicBezTo>
                    <a:pt x="965" y="302"/>
                    <a:pt x="973" y="297"/>
                    <a:pt x="968" y="289"/>
                  </a:cubicBezTo>
                  <a:cubicBezTo>
                    <a:pt x="962" y="280"/>
                    <a:pt x="954" y="282"/>
                    <a:pt x="946" y="287"/>
                  </a:cubicBezTo>
                  <a:cubicBezTo>
                    <a:pt x="938" y="292"/>
                    <a:pt x="939" y="291"/>
                    <a:pt x="930" y="293"/>
                  </a:cubicBezTo>
                  <a:cubicBezTo>
                    <a:pt x="920" y="296"/>
                    <a:pt x="915" y="299"/>
                    <a:pt x="915" y="299"/>
                  </a:cubicBezTo>
                  <a:cubicBezTo>
                    <a:pt x="915" y="299"/>
                    <a:pt x="918" y="284"/>
                    <a:pt x="924" y="279"/>
                  </a:cubicBezTo>
                  <a:cubicBezTo>
                    <a:pt x="929" y="273"/>
                    <a:pt x="946" y="276"/>
                    <a:pt x="951" y="270"/>
                  </a:cubicBezTo>
                  <a:cubicBezTo>
                    <a:pt x="956" y="264"/>
                    <a:pt x="968" y="273"/>
                    <a:pt x="968" y="273"/>
                  </a:cubicBezTo>
                  <a:cubicBezTo>
                    <a:pt x="968" y="273"/>
                    <a:pt x="975" y="265"/>
                    <a:pt x="975" y="270"/>
                  </a:cubicBezTo>
                  <a:cubicBezTo>
                    <a:pt x="975" y="275"/>
                    <a:pt x="973" y="287"/>
                    <a:pt x="978" y="287"/>
                  </a:cubicBezTo>
                  <a:cubicBezTo>
                    <a:pt x="983" y="287"/>
                    <a:pt x="996" y="279"/>
                    <a:pt x="991" y="278"/>
                  </a:cubicBezTo>
                  <a:cubicBezTo>
                    <a:pt x="985" y="276"/>
                    <a:pt x="994" y="272"/>
                    <a:pt x="999" y="267"/>
                  </a:cubicBezTo>
                  <a:cubicBezTo>
                    <a:pt x="1005" y="263"/>
                    <a:pt x="1016" y="268"/>
                    <a:pt x="1019" y="266"/>
                  </a:cubicBezTo>
                  <a:cubicBezTo>
                    <a:pt x="1022" y="264"/>
                    <a:pt x="1025" y="256"/>
                    <a:pt x="1030" y="256"/>
                  </a:cubicBezTo>
                  <a:cubicBezTo>
                    <a:pt x="1036" y="256"/>
                    <a:pt x="1038" y="264"/>
                    <a:pt x="1030" y="270"/>
                  </a:cubicBezTo>
                  <a:cubicBezTo>
                    <a:pt x="1022" y="276"/>
                    <a:pt x="1021" y="290"/>
                    <a:pt x="1017" y="293"/>
                  </a:cubicBezTo>
                  <a:cubicBezTo>
                    <a:pt x="1014" y="297"/>
                    <a:pt x="1016" y="302"/>
                    <a:pt x="1022" y="301"/>
                  </a:cubicBezTo>
                  <a:cubicBezTo>
                    <a:pt x="1029" y="300"/>
                    <a:pt x="1034" y="302"/>
                    <a:pt x="1040" y="300"/>
                  </a:cubicBezTo>
                  <a:cubicBezTo>
                    <a:pt x="1045" y="298"/>
                    <a:pt x="1048" y="302"/>
                    <a:pt x="1050" y="305"/>
                  </a:cubicBezTo>
                  <a:cubicBezTo>
                    <a:pt x="1051" y="307"/>
                    <a:pt x="1056" y="302"/>
                    <a:pt x="1056" y="302"/>
                  </a:cubicBezTo>
                  <a:cubicBezTo>
                    <a:pt x="1056" y="302"/>
                    <a:pt x="1067" y="299"/>
                    <a:pt x="1070" y="304"/>
                  </a:cubicBezTo>
                  <a:cubicBezTo>
                    <a:pt x="1073" y="308"/>
                    <a:pt x="1075" y="301"/>
                    <a:pt x="1073" y="296"/>
                  </a:cubicBezTo>
                  <a:cubicBezTo>
                    <a:pt x="1070" y="292"/>
                    <a:pt x="1067" y="287"/>
                    <a:pt x="1065" y="281"/>
                  </a:cubicBezTo>
                  <a:cubicBezTo>
                    <a:pt x="1063" y="276"/>
                    <a:pt x="1059" y="274"/>
                    <a:pt x="1053" y="276"/>
                  </a:cubicBezTo>
                  <a:cubicBezTo>
                    <a:pt x="1047" y="278"/>
                    <a:pt x="1045" y="274"/>
                    <a:pt x="1041" y="271"/>
                  </a:cubicBezTo>
                  <a:cubicBezTo>
                    <a:pt x="1037" y="268"/>
                    <a:pt x="1034" y="275"/>
                    <a:pt x="1037" y="268"/>
                  </a:cubicBezTo>
                  <a:cubicBezTo>
                    <a:pt x="1040" y="262"/>
                    <a:pt x="1042" y="260"/>
                    <a:pt x="1044" y="254"/>
                  </a:cubicBezTo>
                  <a:cubicBezTo>
                    <a:pt x="1047" y="249"/>
                    <a:pt x="1057" y="238"/>
                    <a:pt x="1047" y="235"/>
                  </a:cubicBezTo>
                  <a:cubicBezTo>
                    <a:pt x="1036" y="233"/>
                    <a:pt x="1033" y="231"/>
                    <a:pt x="1032" y="225"/>
                  </a:cubicBezTo>
                  <a:cubicBezTo>
                    <a:pt x="1030" y="220"/>
                    <a:pt x="1018" y="209"/>
                    <a:pt x="1015" y="209"/>
                  </a:cubicBezTo>
                  <a:cubicBezTo>
                    <a:pt x="1012" y="209"/>
                    <a:pt x="997" y="213"/>
                    <a:pt x="996" y="208"/>
                  </a:cubicBezTo>
                  <a:cubicBezTo>
                    <a:pt x="995" y="203"/>
                    <a:pt x="991" y="190"/>
                    <a:pt x="987" y="185"/>
                  </a:cubicBezTo>
                  <a:cubicBezTo>
                    <a:pt x="983" y="180"/>
                    <a:pt x="968" y="160"/>
                    <a:pt x="966" y="158"/>
                  </a:cubicBezTo>
                  <a:cubicBezTo>
                    <a:pt x="964" y="156"/>
                    <a:pt x="960" y="157"/>
                    <a:pt x="953" y="168"/>
                  </a:cubicBezTo>
                  <a:cubicBezTo>
                    <a:pt x="946" y="179"/>
                    <a:pt x="940" y="181"/>
                    <a:pt x="934" y="178"/>
                  </a:cubicBezTo>
                  <a:cubicBezTo>
                    <a:pt x="929" y="176"/>
                    <a:pt x="923" y="178"/>
                    <a:pt x="917" y="171"/>
                  </a:cubicBezTo>
                  <a:cubicBezTo>
                    <a:pt x="912" y="163"/>
                    <a:pt x="928" y="161"/>
                    <a:pt x="926" y="156"/>
                  </a:cubicBezTo>
                  <a:cubicBezTo>
                    <a:pt x="923" y="151"/>
                    <a:pt x="911" y="149"/>
                    <a:pt x="903" y="148"/>
                  </a:cubicBezTo>
                  <a:cubicBezTo>
                    <a:pt x="895" y="148"/>
                    <a:pt x="889" y="137"/>
                    <a:pt x="877" y="136"/>
                  </a:cubicBezTo>
                  <a:cubicBezTo>
                    <a:pt x="865" y="135"/>
                    <a:pt x="851" y="138"/>
                    <a:pt x="847" y="138"/>
                  </a:cubicBezTo>
                  <a:cubicBezTo>
                    <a:pt x="843" y="138"/>
                    <a:pt x="843" y="145"/>
                    <a:pt x="842" y="155"/>
                  </a:cubicBezTo>
                  <a:cubicBezTo>
                    <a:pt x="840" y="165"/>
                    <a:pt x="847" y="168"/>
                    <a:pt x="840" y="170"/>
                  </a:cubicBezTo>
                  <a:cubicBezTo>
                    <a:pt x="833" y="172"/>
                    <a:pt x="830" y="173"/>
                    <a:pt x="837" y="176"/>
                  </a:cubicBezTo>
                  <a:cubicBezTo>
                    <a:pt x="844" y="180"/>
                    <a:pt x="854" y="195"/>
                    <a:pt x="854" y="195"/>
                  </a:cubicBezTo>
                  <a:cubicBezTo>
                    <a:pt x="854" y="195"/>
                    <a:pt x="854" y="204"/>
                    <a:pt x="848" y="208"/>
                  </a:cubicBezTo>
                  <a:cubicBezTo>
                    <a:pt x="842" y="213"/>
                    <a:pt x="837" y="218"/>
                    <a:pt x="834" y="212"/>
                  </a:cubicBezTo>
                  <a:cubicBezTo>
                    <a:pt x="831" y="206"/>
                    <a:pt x="822" y="207"/>
                    <a:pt x="824" y="213"/>
                  </a:cubicBezTo>
                  <a:cubicBezTo>
                    <a:pt x="827" y="219"/>
                    <a:pt x="831" y="221"/>
                    <a:pt x="831" y="227"/>
                  </a:cubicBezTo>
                  <a:cubicBezTo>
                    <a:pt x="831" y="233"/>
                    <a:pt x="839" y="247"/>
                    <a:pt x="834" y="251"/>
                  </a:cubicBezTo>
                  <a:cubicBezTo>
                    <a:pt x="829" y="256"/>
                    <a:pt x="823" y="252"/>
                    <a:pt x="820" y="253"/>
                  </a:cubicBezTo>
                  <a:cubicBezTo>
                    <a:pt x="816" y="254"/>
                    <a:pt x="812" y="246"/>
                    <a:pt x="815" y="244"/>
                  </a:cubicBezTo>
                  <a:cubicBezTo>
                    <a:pt x="818" y="242"/>
                    <a:pt x="814" y="228"/>
                    <a:pt x="814" y="228"/>
                  </a:cubicBezTo>
                  <a:cubicBezTo>
                    <a:pt x="814" y="228"/>
                    <a:pt x="805" y="244"/>
                    <a:pt x="805" y="235"/>
                  </a:cubicBezTo>
                  <a:cubicBezTo>
                    <a:pt x="806" y="227"/>
                    <a:pt x="801" y="226"/>
                    <a:pt x="801" y="220"/>
                  </a:cubicBezTo>
                  <a:cubicBezTo>
                    <a:pt x="801" y="213"/>
                    <a:pt x="794" y="204"/>
                    <a:pt x="787" y="206"/>
                  </a:cubicBezTo>
                  <a:cubicBezTo>
                    <a:pt x="780" y="208"/>
                    <a:pt x="774" y="209"/>
                    <a:pt x="760" y="206"/>
                  </a:cubicBezTo>
                  <a:cubicBezTo>
                    <a:pt x="747" y="204"/>
                    <a:pt x="741" y="202"/>
                    <a:pt x="730" y="195"/>
                  </a:cubicBezTo>
                  <a:cubicBezTo>
                    <a:pt x="719" y="189"/>
                    <a:pt x="715" y="193"/>
                    <a:pt x="710" y="194"/>
                  </a:cubicBezTo>
                  <a:cubicBezTo>
                    <a:pt x="704" y="195"/>
                    <a:pt x="706" y="181"/>
                    <a:pt x="699" y="179"/>
                  </a:cubicBezTo>
                  <a:cubicBezTo>
                    <a:pt x="692" y="177"/>
                    <a:pt x="697" y="175"/>
                    <a:pt x="695" y="163"/>
                  </a:cubicBezTo>
                  <a:cubicBezTo>
                    <a:pt x="693" y="151"/>
                    <a:pt x="689" y="154"/>
                    <a:pt x="706" y="141"/>
                  </a:cubicBezTo>
                  <a:cubicBezTo>
                    <a:pt x="724" y="128"/>
                    <a:pt x="721" y="122"/>
                    <a:pt x="735" y="120"/>
                  </a:cubicBezTo>
                  <a:cubicBezTo>
                    <a:pt x="748" y="119"/>
                    <a:pt x="753" y="129"/>
                    <a:pt x="753" y="124"/>
                  </a:cubicBezTo>
                  <a:cubicBezTo>
                    <a:pt x="753" y="119"/>
                    <a:pt x="758" y="94"/>
                    <a:pt x="758" y="104"/>
                  </a:cubicBezTo>
                  <a:cubicBezTo>
                    <a:pt x="758" y="113"/>
                    <a:pt x="774" y="114"/>
                    <a:pt x="766" y="120"/>
                  </a:cubicBezTo>
                  <a:cubicBezTo>
                    <a:pt x="759" y="127"/>
                    <a:pt x="763" y="128"/>
                    <a:pt x="769" y="128"/>
                  </a:cubicBezTo>
                  <a:cubicBezTo>
                    <a:pt x="774" y="128"/>
                    <a:pt x="785" y="121"/>
                    <a:pt x="785" y="121"/>
                  </a:cubicBezTo>
                  <a:cubicBezTo>
                    <a:pt x="785" y="121"/>
                    <a:pt x="797" y="115"/>
                    <a:pt x="801" y="120"/>
                  </a:cubicBezTo>
                  <a:cubicBezTo>
                    <a:pt x="804" y="126"/>
                    <a:pt x="804" y="132"/>
                    <a:pt x="809" y="132"/>
                  </a:cubicBezTo>
                  <a:cubicBezTo>
                    <a:pt x="815" y="132"/>
                    <a:pt x="827" y="124"/>
                    <a:pt x="816" y="118"/>
                  </a:cubicBezTo>
                  <a:cubicBezTo>
                    <a:pt x="806" y="111"/>
                    <a:pt x="800" y="112"/>
                    <a:pt x="793" y="104"/>
                  </a:cubicBezTo>
                  <a:cubicBezTo>
                    <a:pt x="787" y="97"/>
                    <a:pt x="789" y="100"/>
                    <a:pt x="782" y="102"/>
                  </a:cubicBezTo>
                  <a:cubicBezTo>
                    <a:pt x="774" y="104"/>
                    <a:pt x="774" y="99"/>
                    <a:pt x="772" y="99"/>
                  </a:cubicBezTo>
                  <a:cubicBezTo>
                    <a:pt x="770" y="99"/>
                    <a:pt x="766" y="101"/>
                    <a:pt x="764" y="97"/>
                  </a:cubicBezTo>
                  <a:cubicBezTo>
                    <a:pt x="763" y="93"/>
                    <a:pt x="765" y="92"/>
                    <a:pt x="773" y="92"/>
                  </a:cubicBezTo>
                  <a:cubicBezTo>
                    <a:pt x="781" y="92"/>
                    <a:pt x="790" y="95"/>
                    <a:pt x="790" y="95"/>
                  </a:cubicBezTo>
                  <a:cubicBezTo>
                    <a:pt x="790" y="95"/>
                    <a:pt x="800" y="91"/>
                    <a:pt x="802" y="90"/>
                  </a:cubicBezTo>
                  <a:cubicBezTo>
                    <a:pt x="805" y="90"/>
                    <a:pt x="817" y="88"/>
                    <a:pt x="815" y="79"/>
                  </a:cubicBezTo>
                  <a:cubicBezTo>
                    <a:pt x="812" y="71"/>
                    <a:pt x="805" y="71"/>
                    <a:pt x="802" y="68"/>
                  </a:cubicBezTo>
                  <a:cubicBezTo>
                    <a:pt x="800" y="65"/>
                    <a:pt x="807" y="61"/>
                    <a:pt x="811" y="60"/>
                  </a:cubicBezTo>
                  <a:cubicBezTo>
                    <a:pt x="815" y="58"/>
                    <a:pt x="826" y="60"/>
                    <a:pt x="826" y="60"/>
                  </a:cubicBezTo>
                  <a:cubicBezTo>
                    <a:pt x="826" y="60"/>
                    <a:pt x="833" y="60"/>
                    <a:pt x="833" y="57"/>
                  </a:cubicBezTo>
                  <a:cubicBezTo>
                    <a:pt x="833" y="53"/>
                    <a:pt x="831" y="48"/>
                    <a:pt x="836" y="51"/>
                  </a:cubicBezTo>
                  <a:cubicBezTo>
                    <a:pt x="841" y="54"/>
                    <a:pt x="836" y="62"/>
                    <a:pt x="843" y="60"/>
                  </a:cubicBezTo>
                  <a:cubicBezTo>
                    <a:pt x="850" y="59"/>
                    <a:pt x="852" y="60"/>
                    <a:pt x="856" y="63"/>
                  </a:cubicBezTo>
                  <a:cubicBezTo>
                    <a:pt x="860" y="66"/>
                    <a:pt x="855" y="77"/>
                    <a:pt x="851" y="79"/>
                  </a:cubicBezTo>
                  <a:cubicBezTo>
                    <a:pt x="847" y="81"/>
                    <a:pt x="841" y="85"/>
                    <a:pt x="850" y="86"/>
                  </a:cubicBezTo>
                  <a:cubicBezTo>
                    <a:pt x="858" y="87"/>
                    <a:pt x="865" y="87"/>
                    <a:pt x="865" y="87"/>
                  </a:cubicBezTo>
                  <a:cubicBezTo>
                    <a:pt x="865" y="87"/>
                    <a:pt x="870" y="80"/>
                    <a:pt x="873" y="75"/>
                  </a:cubicBezTo>
                  <a:cubicBezTo>
                    <a:pt x="875" y="69"/>
                    <a:pt x="879" y="73"/>
                    <a:pt x="882" y="75"/>
                  </a:cubicBezTo>
                  <a:cubicBezTo>
                    <a:pt x="885" y="76"/>
                    <a:pt x="897" y="79"/>
                    <a:pt x="886" y="83"/>
                  </a:cubicBezTo>
                  <a:cubicBezTo>
                    <a:pt x="875" y="87"/>
                    <a:pt x="873" y="91"/>
                    <a:pt x="870" y="96"/>
                  </a:cubicBezTo>
                  <a:cubicBezTo>
                    <a:pt x="868" y="101"/>
                    <a:pt x="867" y="104"/>
                    <a:pt x="857" y="101"/>
                  </a:cubicBezTo>
                  <a:cubicBezTo>
                    <a:pt x="846" y="98"/>
                    <a:pt x="841" y="99"/>
                    <a:pt x="839" y="104"/>
                  </a:cubicBezTo>
                  <a:cubicBezTo>
                    <a:pt x="836" y="108"/>
                    <a:pt x="838" y="123"/>
                    <a:pt x="842" y="121"/>
                  </a:cubicBezTo>
                  <a:cubicBezTo>
                    <a:pt x="846" y="119"/>
                    <a:pt x="850" y="119"/>
                    <a:pt x="854" y="118"/>
                  </a:cubicBezTo>
                  <a:cubicBezTo>
                    <a:pt x="859" y="116"/>
                    <a:pt x="878" y="119"/>
                    <a:pt x="883" y="119"/>
                  </a:cubicBezTo>
                  <a:cubicBezTo>
                    <a:pt x="888" y="118"/>
                    <a:pt x="896" y="128"/>
                    <a:pt x="898" y="126"/>
                  </a:cubicBezTo>
                  <a:cubicBezTo>
                    <a:pt x="900" y="124"/>
                    <a:pt x="905" y="130"/>
                    <a:pt x="910" y="133"/>
                  </a:cubicBezTo>
                  <a:cubicBezTo>
                    <a:pt x="915" y="137"/>
                    <a:pt x="913" y="125"/>
                    <a:pt x="922" y="133"/>
                  </a:cubicBezTo>
                  <a:cubicBezTo>
                    <a:pt x="930" y="140"/>
                    <a:pt x="926" y="140"/>
                    <a:pt x="930" y="140"/>
                  </a:cubicBezTo>
                  <a:cubicBezTo>
                    <a:pt x="935" y="140"/>
                    <a:pt x="945" y="141"/>
                    <a:pt x="945" y="141"/>
                  </a:cubicBezTo>
                  <a:cubicBezTo>
                    <a:pt x="945" y="141"/>
                    <a:pt x="946" y="132"/>
                    <a:pt x="954" y="133"/>
                  </a:cubicBezTo>
                  <a:cubicBezTo>
                    <a:pt x="962" y="135"/>
                    <a:pt x="969" y="146"/>
                    <a:pt x="968" y="138"/>
                  </a:cubicBezTo>
                  <a:cubicBezTo>
                    <a:pt x="968" y="131"/>
                    <a:pt x="969" y="125"/>
                    <a:pt x="963" y="119"/>
                  </a:cubicBezTo>
                  <a:cubicBezTo>
                    <a:pt x="957" y="114"/>
                    <a:pt x="946" y="110"/>
                    <a:pt x="945" y="107"/>
                  </a:cubicBezTo>
                  <a:cubicBezTo>
                    <a:pt x="943" y="104"/>
                    <a:pt x="941" y="101"/>
                    <a:pt x="944" y="99"/>
                  </a:cubicBezTo>
                  <a:cubicBezTo>
                    <a:pt x="946" y="97"/>
                    <a:pt x="957" y="100"/>
                    <a:pt x="964" y="104"/>
                  </a:cubicBezTo>
                  <a:cubicBezTo>
                    <a:pt x="970" y="109"/>
                    <a:pt x="975" y="114"/>
                    <a:pt x="980" y="110"/>
                  </a:cubicBezTo>
                  <a:cubicBezTo>
                    <a:pt x="985" y="106"/>
                    <a:pt x="991" y="104"/>
                    <a:pt x="993" y="102"/>
                  </a:cubicBezTo>
                  <a:cubicBezTo>
                    <a:pt x="995" y="99"/>
                    <a:pt x="1001" y="90"/>
                    <a:pt x="1001" y="90"/>
                  </a:cubicBezTo>
                  <a:cubicBezTo>
                    <a:pt x="1001" y="90"/>
                    <a:pt x="977" y="87"/>
                    <a:pt x="974" y="82"/>
                  </a:cubicBezTo>
                  <a:cubicBezTo>
                    <a:pt x="971" y="77"/>
                    <a:pt x="960" y="71"/>
                    <a:pt x="957" y="71"/>
                  </a:cubicBezTo>
                  <a:cubicBezTo>
                    <a:pt x="953" y="71"/>
                    <a:pt x="945" y="77"/>
                    <a:pt x="941" y="68"/>
                  </a:cubicBezTo>
                  <a:cubicBezTo>
                    <a:pt x="938" y="59"/>
                    <a:pt x="938" y="47"/>
                    <a:pt x="935" y="46"/>
                  </a:cubicBezTo>
                  <a:cubicBezTo>
                    <a:pt x="932" y="46"/>
                    <a:pt x="899" y="40"/>
                    <a:pt x="894" y="37"/>
                  </a:cubicBezTo>
                  <a:cubicBezTo>
                    <a:pt x="889" y="34"/>
                    <a:pt x="870" y="28"/>
                    <a:pt x="863" y="23"/>
                  </a:cubicBezTo>
                  <a:cubicBezTo>
                    <a:pt x="856" y="18"/>
                    <a:pt x="846" y="12"/>
                    <a:pt x="839" y="12"/>
                  </a:cubicBezTo>
                  <a:cubicBezTo>
                    <a:pt x="833" y="12"/>
                    <a:pt x="807" y="16"/>
                    <a:pt x="802" y="15"/>
                  </a:cubicBezTo>
                  <a:cubicBezTo>
                    <a:pt x="797" y="14"/>
                    <a:pt x="783" y="17"/>
                    <a:pt x="778" y="17"/>
                  </a:cubicBezTo>
                  <a:cubicBezTo>
                    <a:pt x="772" y="18"/>
                    <a:pt x="785" y="31"/>
                    <a:pt x="773" y="33"/>
                  </a:cubicBezTo>
                  <a:cubicBezTo>
                    <a:pt x="761" y="36"/>
                    <a:pt x="763" y="38"/>
                    <a:pt x="765" y="24"/>
                  </a:cubicBezTo>
                  <a:cubicBezTo>
                    <a:pt x="767" y="10"/>
                    <a:pt x="757" y="6"/>
                    <a:pt x="747" y="12"/>
                  </a:cubicBezTo>
                  <a:cubicBezTo>
                    <a:pt x="736" y="17"/>
                    <a:pt x="720" y="21"/>
                    <a:pt x="724" y="28"/>
                  </a:cubicBezTo>
                  <a:cubicBezTo>
                    <a:pt x="728" y="34"/>
                    <a:pt x="723" y="39"/>
                    <a:pt x="731" y="46"/>
                  </a:cubicBezTo>
                  <a:cubicBezTo>
                    <a:pt x="739" y="52"/>
                    <a:pt x="742" y="54"/>
                    <a:pt x="752" y="53"/>
                  </a:cubicBezTo>
                  <a:cubicBezTo>
                    <a:pt x="763" y="52"/>
                    <a:pt x="773" y="55"/>
                    <a:pt x="773" y="55"/>
                  </a:cubicBezTo>
                  <a:cubicBezTo>
                    <a:pt x="773" y="55"/>
                    <a:pt x="773" y="66"/>
                    <a:pt x="769" y="68"/>
                  </a:cubicBezTo>
                  <a:cubicBezTo>
                    <a:pt x="765" y="70"/>
                    <a:pt x="759" y="70"/>
                    <a:pt x="757" y="75"/>
                  </a:cubicBezTo>
                  <a:cubicBezTo>
                    <a:pt x="755" y="81"/>
                    <a:pt x="748" y="84"/>
                    <a:pt x="748" y="81"/>
                  </a:cubicBezTo>
                  <a:cubicBezTo>
                    <a:pt x="748" y="78"/>
                    <a:pt x="751" y="69"/>
                    <a:pt x="746" y="64"/>
                  </a:cubicBezTo>
                  <a:cubicBezTo>
                    <a:pt x="740" y="60"/>
                    <a:pt x="739" y="59"/>
                    <a:pt x="732" y="63"/>
                  </a:cubicBezTo>
                  <a:cubicBezTo>
                    <a:pt x="726" y="68"/>
                    <a:pt x="725" y="70"/>
                    <a:pt x="722" y="62"/>
                  </a:cubicBezTo>
                  <a:cubicBezTo>
                    <a:pt x="719" y="55"/>
                    <a:pt x="710" y="48"/>
                    <a:pt x="710" y="48"/>
                  </a:cubicBezTo>
                  <a:cubicBezTo>
                    <a:pt x="710" y="48"/>
                    <a:pt x="703" y="39"/>
                    <a:pt x="698" y="34"/>
                  </a:cubicBezTo>
                  <a:cubicBezTo>
                    <a:pt x="694" y="30"/>
                    <a:pt x="685" y="31"/>
                    <a:pt x="684" y="35"/>
                  </a:cubicBezTo>
                  <a:cubicBezTo>
                    <a:pt x="683" y="40"/>
                    <a:pt x="686" y="45"/>
                    <a:pt x="689" y="53"/>
                  </a:cubicBezTo>
                  <a:cubicBezTo>
                    <a:pt x="692" y="61"/>
                    <a:pt x="693" y="72"/>
                    <a:pt x="688" y="73"/>
                  </a:cubicBezTo>
                  <a:cubicBezTo>
                    <a:pt x="682" y="74"/>
                    <a:pt x="683" y="80"/>
                    <a:pt x="678" y="82"/>
                  </a:cubicBezTo>
                  <a:cubicBezTo>
                    <a:pt x="672" y="84"/>
                    <a:pt x="670" y="79"/>
                    <a:pt x="670" y="72"/>
                  </a:cubicBezTo>
                  <a:cubicBezTo>
                    <a:pt x="670" y="64"/>
                    <a:pt x="668" y="58"/>
                    <a:pt x="669" y="55"/>
                  </a:cubicBezTo>
                  <a:cubicBezTo>
                    <a:pt x="671" y="52"/>
                    <a:pt x="663" y="57"/>
                    <a:pt x="655" y="55"/>
                  </a:cubicBezTo>
                  <a:cubicBezTo>
                    <a:pt x="647" y="53"/>
                    <a:pt x="641" y="59"/>
                    <a:pt x="649" y="61"/>
                  </a:cubicBezTo>
                  <a:cubicBezTo>
                    <a:pt x="656" y="64"/>
                    <a:pt x="658" y="75"/>
                    <a:pt x="651" y="78"/>
                  </a:cubicBezTo>
                  <a:cubicBezTo>
                    <a:pt x="644" y="81"/>
                    <a:pt x="617" y="78"/>
                    <a:pt x="608" y="78"/>
                  </a:cubicBezTo>
                  <a:cubicBezTo>
                    <a:pt x="599" y="78"/>
                    <a:pt x="587" y="81"/>
                    <a:pt x="584" y="75"/>
                  </a:cubicBezTo>
                  <a:cubicBezTo>
                    <a:pt x="582" y="70"/>
                    <a:pt x="592" y="66"/>
                    <a:pt x="597" y="66"/>
                  </a:cubicBezTo>
                  <a:cubicBezTo>
                    <a:pt x="603" y="66"/>
                    <a:pt x="619" y="67"/>
                    <a:pt x="626" y="57"/>
                  </a:cubicBezTo>
                  <a:cubicBezTo>
                    <a:pt x="632" y="46"/>
                    <a:pt x="618" y="45"/>
                    <a:pt x="611" y="45"/>
                  </a:cubicBezTo>
                  <a:cubicBezTo>
                    <a:pt x="605" y="45"/>
                    <a:pt x="600" y="42"/>
                    <a:pt x="593" y="33"/>
                  </a:cubicBezTo>
                  <a:cubicBezTo>
                    <a:pt x="586" y="25"/>
                    <a:pt x="598" y="19"/>
                    <a:pt x="596" y="16"/>
                  </a:cubicBezTo>
                  <a:cubicBezTo>
                    <a:pt x="595" y="12"/>
                    <a:pt x="587" y="15"/>
                    <a:pt x="580" y="15"/>
                  </a:cubicBezTo>
                  <a:cubicBezTo>
                    <a:pt x="573" y="15"/>
                    <a:pt x="561" y="8"/>
                    <a:pt x="561" y="16"/>
                  </a:cubicBezTo>
                  <a:cubicBezTo>
                    <a:pt x="561" y="23"/>
                    <a:pt x="570" y="45"/>
                    <a:pt x="565" y="40"/>
                  </a:cubicBezTo>
                  <a:cubicBezTo>
                    <a:pt x="559" y="35"/>
                    <a:pt x="560" y="29"/>
                    <a:pt x="556" y="23"/>
                  </a:cubicBezTo>
                  <a:cubicBezTo>
                    <a:pt x="552" y="17"/>
                    <a:pt x="546" y="18"/>
                    <a:pt x="538" y="19"/>
                  </a:cubicBezTo>
                  <a:cubicBezTo>
                    <a:pt x="530" y="20"/>
                    <a:pt x="516" y="23"/>
                    <a:pt x="512" y="22"/>
                  </a:cubicBezTo>
                  <a:cubicBezTo>
                    <a:pt x="508" y="21"/>
                    <a:pt x="512" y="21"/>
                    <a:pt x="503" y="17"/>
                  </a:cubicBezTo>
                  <a:cubicBezTo>
                    <a:pt x="494" y="12"/>
                    <a:pt x="490" y="13"/>
                    <a:pt x="484" y="8"/>
                  </a:cubicBezTo>
                  <a:cubicBezTo>
                    <a:pt x="478" y="3"/>
                    <a:pt x="483" y="2"/>
                    <a:pt x="472" y="1"/>
                  </a:cubicBezTo>
                  <a:cubicBezTo>
                    <a:pt x="461" y="0"/>
                    <a:pt x="462" y="7"/>
                    <a:pt x="451" y="5"/>
                  </a:cubicBezTo>
                  <a:cubicBezTo>
                    <a:pt x="440" y="3"/>
                    <a:pt x="436" y="6"/>
                    <a:pt x="425" y="5"/>
                  </a:cubicBezTo>
                  <a:cubicBezTo>
                    <a:pt x="414" y="4"/>
                    <a:pt x="409" y="3"/>
                    <a:pt x="407" y="10"/>
                  </a:cubicBezTo>
                  <a:cubicBezTo>
                    <a:pt x="406" y="17"/>
                    <a:pt x="402" y="28"/>
                    <a:pt x="398" y="28"/>
                  </a:cubicBezTo>
                  <a:cubicBezTo>
                    <a:pt x="393" y="28"/>
                    <a:pt x="387" y="34"/>
                    <a:pt x="402" y="35"/>
                  </a:cubicBezTo>
                  <a:cubicBezTo>
                    <a:pt x="417" y="36"/>
                    <a:pt x="409" y="45"/>
                    <a:pt x="422" y="44"/>
                  </a:cubicBezTo>
                  <a:cubicBezTo>
                    <a:pt x="436" y="43"/>
                    <a:pt x="448" y="43"/>
                    <a:pt x="451" y="35"/>
                  </a:cubicBezTo>
                  <a:cubicBezTo>
                    <a:pt x="454" y="28"/>
                    <a:pt x="456" y="28"/>
                    <a:pt x="458" y="31"/>
                  </a:cubicBezTo>
                  <a:cubicBezTo>
                    <a:pt x="459" y="33"/>
                    <a:pt x="471" y="50"/>
                    <a:pt x="471" y="50"/>
                  </a:cubicBezTo>
                  <a:cubicBezTo>
                    <a:pt x="471" y="50"/>
                    <a:pt x="479" y="58"/>
                    <a:pt x="482" y="60"/>
                  </a:cubicBezTo>
                  <a:cubicBezTo>
                    <a:pt x="485" y="61"/>
                    <a:pt x="479" y="70"/>
                    <a:pt x="473" y="65"/>
                  </a:cubicBezTo>
                  <a:cubicBezTo>
                    <a:pt x="466" y="60"/>
                    <a:pt x="455" y="61"/>
                    <a:pt x="450" y="57"/>
                  </a:cubicBezTo>
                  <a:cubicBezTo>
                    <a:pt x="445" y="52"/>
                    <a:pt x="432" y="50"/>
                    <a:pt x="427" y="51"/>
                  </a:cubicBezTo>
                  <a:cubicBezTo>
                    <a:pt x="421" y="52"/>
                    <a:pt x="403" y="50"/>
                    <a:pt x="400" y="50"/>
                  </a:cubicBezTo>
                  <a:cubicBezTo>
                    <a:pt x="397" y="50"/>
                    <a:pt x="387" y="60"/>
                    <a:pt x="387" y="60"/>
                  </a:cubicBezTo>
                  <a:cubicBezTo>
                    <a:pt x="387" y="60"/>
                    <a:pt x="383" y="52"/>
                    <a:pt x="380" y="48"/>
                  </a:cubicBezTo>
                  <a:cubicBezTo>
                    <a:pt x="378" y="45"/>
                    <a:pt x="374" y="52"/>
                    <a:pt x="371" y="53"/>
                  </a:cubicBezTo>
                  <a:cubicBezTo>
                    <a:pt x="368" y="54"/>
                    <a:pt x="358" y="46"/>
                    <a:pt x="349" y="49"/>
                  </a:cubicBezTo>
                  <a:cubicBezTo>
                    <a:pt x="339" y="53"/>
                    <a:pt x="342" y="57"/>
                    <a:pt x="329" y="56"/>
                  </a:cubicBezTo>
                  <a:cubicBezTo>
                    <a:pt x="315" y="55"/>
                    <a:pt x="312" y="52"/>
                    <a:pt x="307" y="53"/>
                  </a:cubicBezTo>
                  <a:cubicBezTo>
                    <a:pt x="303" y="54"/>
                    <a:pt x="303" y="54"/>
                    <a:pt x="303" y="54"/>
                  </a:cubicBezTo>
                  <a:cubicBezTo>
                    <a:pt x="303" y="54"/>
                    <a:pt x="303" y="58"/>
                    <a:pt x="298" y="61"/>
                  </a:cubicBezTo>
                  <a:cubicBezTo>
                    <a:pt x="292" y="65"/>
                    <a:pt x="288" y="70"/>
                    <a:pt x="284" y="64"/>
                  </a:cubicBezTo>
                  <a:cubicBezTo>
                    <a:pt x="280" y="59"/>
                    <a:pt x="278" y="59"/>
                    <a:pt x="276" y="58"/>
                  </a:cubicBezTo>
                  <a:cubicBezTo>
                    <a:pt x="273" y="57"/>
                    <a:pt x="269" y="52"/>
                    <a:pt x="258" y="55"/>
                  </a:cubicBezTo>
                  <a:cubicBezTo>
                    <a:pt x="248" y="58"/>
                    <a:pt x="237" y="41"/>
                    <a:pt x="234" y="41"/>
                  </a:cubicBezTo>
                  <a:cubicBezTo>
                    <a:pt x="231" y="41"/>
                    <a:pt x="197" y="49"/>
                    <a:pt x="191" y="47"/>
                  </a:cubicBezTo>
                  <a:cubicBezTo>
                    <a:pt x="185" y="46"/>
                    <a:pt x="166" y="37"/>
                    <a:pt x="160" y="38"/>
                  </a:cubicBezTo>
                  <a:cubicBezTo>
                    <a:pt x="154" y="39"/>
                    <a:pt x="141" y="41"/>
                    <a:pt x="141" y="41"/>
                  </a:cubicBezTo>
                  <a:cubicBezTo>
                    <a:pt x="141" y="41"/>
                    <a:pt x="128" y="38"/>
                    <a:pt x="125" y="38"/>
                  </a:cubicBezTo>
                  <a:cubicBezTo>
                    <a:pt x="123" y="38"/>
                    <a:pt x="114" y="43"/>
                    <a:pt x="110" y="38"/>
                  </a:cubicBezTo>
                  <a:cubicBezTo>
                    <a:pt x="106" y="33"/>
                    <a:pt x="99" y="31"/>
                    <a:pt x="99" y="31"/>
                  </a:cubicBezTo>
                  <a:cubicBezTo>
                    <a:pt x="99" y="31"/>
                    <a:pt x="96" y="41"/>
                    <a:pt x="90" y="43"/>
                  </a:cubicBezTo>
                  <a:cubicBezTo>
                    <a:pt x="85" y="45"/>
                    <a:pt x="73" y="48"/>
                    <a:pt x="71" y="46"/>
                  </a:cubicBezTo>
                  <a:cubicBezTo>
                    <a:pt x="68" y="45"/>
                    <a:pt x="48" y="54"/>
                    <a:pt x="48" y="54"/>
                  </a:cubicBezTo>
                  <a:cubicBezTo>
                    <a:pt x="48" y="54"/>
                    <a:pt x="36" y="57"/>
                    <a:pt x="33" y="56"/>
                  </a:cubicBezTo>
                  <a:cubicBezTo>
                    <a:pt x="30" y="55"/>
                    <a:pt x="16" y="62"/>
                    <a:pt x="18" y="66"/>
                  </a:cubicBezTo>
                  <a:cubicBezTo>
                    <a:pt x="19" y="70"/>
                    <a:pt x="18" y="77"/>
                    <a:pt x="30" y="77"/>
                  </a:cubicBezTo>
                  <a:cubicBezTo>
                    <a:pt x="43" y="77"/>
                    <a:pt x="44" y="83"/>
                    <a:pt x="49" y="84"/>
                  </a:cubicBezTo>
                  <a:cubicBezTo>
                    <a:pt x="53" y="85"/>
                    <a:pt x="55" y="84"/>
                    <a:pt x="60" y="90"/>
                  </a:cubicBezTo>
                  <a:cubicBezTo>
                    <a:pt x="66" y="95"/>
                    <a:pt x="66" y="101"/>
                    <a:pt x="59" y="100"/>
                  </a:cubicBezTo>
                  <a:cubicBezTo>
                    <a:pt x="52" y="99"/>
                    <a:pt x="44" y="97"/>
                    <a:pt x="39" y="92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14" y="93"/>
                    <a:pt x="0" y="100"/>
                    <a:pt x="0" y="100"/>
                  </a:cubicBezTo>
                  <a:cubicBezTo>
                    <a:pt x="0" y="100"/>
                    <a:pt x="4" y="108"/>
                    <a:pt x="11" y="114"/>
                  </a:cubicBezTo>
                  <a:cubicBezTo>
                    <a:pt x="18" y="119"/>
                    <a:pt x="36" y="119"/>
                    <a:pt x="36" y="119"/>
                  </a:cubicBezTo>
                  <a:cubicBezTo>
                    <a:pt x="36" y="119"/>
                    <a:pt x="48" y="120"/>
                    <a:pt x="52" y="116"/>
                  </a:cubicBezTo>
                  <a:cubicBezTo>
                    <a:pt x="57" y="111"/>
                    <a:pt x="63" y="112"/>
                    <a:pt x="66" y="113"/>
                  </a:cubicBezTo>
                  <a:cubicBezTo>
                    <a:pt x="69" y="114"/>
                    <a:pt x="64" y="126"/>
                    <a:pt x="55" y="125"/>
                  </a:cubicBezTo>
                  <a:cubicBezTo>
                    <a:pt x="46" y="124"/>
                    <a:pt x="36" y="126"/>
                    <a:pt x="29" y="133"/>
                  </a:cubicBezTo>
                  <a:cubicBezTo>
                    <a:pt x="22" y="139"/>
                    <a:pt x="15" y="140"/>
                    <a:pt x="18" y="148"/>
                  </a:cubicBezTo>
                  <a:cubicBezTo>
                    <a:pt x="22" y="155"/>
                    <a:pt x="33" y="164"/>
                    <a:pt x="34" y="169"/>
                  </a:cubicBezTo>
                  <a:cubicBezTo>
                    <a:pt x="35" y="174"/>
                    <a:pt x="49" y="166"/>
                    <a:pt x="50" y="162"/>
                  </a:cubicBezTo>
                  <a:cubicBezTo>
                    <a:pt x="52" y="157"/>
                    <a:pt x="60" y="157"/>
                    <a:pt x="57" y="167"/>
                  </a:cubicBezTo>
                  <a:cubicBezTo>
                    <a:pt x="55" y="177"/>
                    <a:pt x="65" y="179"/>
                    <a:pt x="65" y="179"/>
                  </a:cubicBezTo>
                  <a:cubicBezTo>
                    <a:pt x="65" y="179"/>
                    <a:pt x="70" y="170"/>
                    <a:pt x="72" y="172"/>
                  </a:cubicBezTo>
                  <a:cubicBezTo>
                    <a:pt x="75" y="174"/>
                    <a:pt x="83" y="182"/>
                    <a:pt x="83" y="182"/>
                  </a:cubicBezTo>
                  <a:cubicBezTo>
                    <a:pt x="83" y="182"/>
                    <a:pt x="93" y="174"/>
                    <a:pt x="96" y="179"/>
                  </a:cubicBezTo>
                  <a:cubicBezTo>
                    <a:pt x="99" y="185"/>
                    <a:pt x="91" y="190"/>
                    <a:pt x="87" y="192"/>
                  </a:cubicBezTo>
                  <a:cubicBezTo>
                    <a:pt x="82" y="195"/>
                    <a:pt x="64" y="203"/>
                    <a:pt x="60" y="205"/>
                  </a:cubicBezTo>
                  <a:cubicBezTo>
                    <a:pt x="56" y="208"/>
                    <a:pt x="41" y="217"/>
                    <a:pt x="37" y="217"/>
                  </a:cubicBezTo>
                  <a:cubicBezTo>
                    <a:pt x="33" y="217"/>
                    <a:pt x="32" y="228"/>
                    <a:pt x="39" y="227"/>
                  </a:cubicBezTo>
                  <a:cubicBezTo>
                    <a:pt x="46" y="226"/>
                    <a:pt x="66" y="218"/>
                    <a:pt x="72" y="215"/>
                  </a:cubicBezTo>
                  <a:cubicBezTo>
                    <a:pt x="77" y="212"/>
                    <a:pt x="79" y="224"/>
                    <a:pt x="93" y="216"/>
                  </a:cubicBezTo>
                  <a:cubicBezTo>
                    <a:pt x="107" y="207"/>
                    <a:pt x="112" y="194"/>
                    <a:pt x="116" y="195"/>
                  </a:cubicBezTo>
                  <a:cubicBezTo>
                    <a:pt x="120" y="196"/>
                    <a:pt x="121" y="203"/>
                    <a:pt x="127" y="205"/>
                  </a:cubicBezTo>
                  <a:cubicBezTo>
                    <a:pt x="133" y="206"/>
                    <a:pt x="139" y="199"/>
                    <a:pt x="143" y="196"/>
                  </a:cubicBezTo>
                  <a:cubicBezTo>
                    <a:pt x="147" y="193"/>
                    <a:pt x="150" y="182"/>
                    <a:pt x="146" y="183"/>
                  </a:cubicBezTo>
                  <a:cubicBezTo>
                    <a:pt x="142" y="184"/>
                    <a:pt x="132" y="183"/>
                    <a:pt x="132" y="183"/>
                  </a:cubicBezTo>
                  <a:cubicBezTo>
                    <a:pt x="132" y="183"/>
                    <a:pt x="143" y="176"/>
                    <a:pt x="143" y="171"/>
                  </a:cubicBezTo>
                  <a:cubicBezTo>
                    <a:pt x="143" y="166"/>
                    <a:pt x="144" y="159"/>
                    <a:pt x="151" y="156"/>
                  </a:cubicBezTo>
                  <a:cubicBezTo>
                    <a:pt x="157" y="153"/>
                    <a:pt x="157" y="155"/>
                    <a:pt x="153" y="166"/>
                  </a:cubicBezTo>
                  <a:cubicBezTo>
                    <a:pt x="149" y="177"/>
                    <a:pt x="161" y="173"/>
                    <a:pt x="166" y="168"/>
                  </a:cubicBezTo>
                  <a:cubicBezTo>
                    <a:pt x="170" y="163"/>
                    <a:pt x="176" y="176"/>
                    <a:pt x="185" y="170"/>
                  </a:cubicBezTo>
                  <a:cubicBezTo>
                    <a:pt x="194" y="163"/>
                    <a:pt x="191" y="150"/>
                    <a:pt x="196" y="150"/>
                  </a:cubicBezTo>
                  <a:cubicBezTo>
                    <a:pt x="201" y="150"/>
                    <a:pt x="209" y="161"/>
                    <a:pt x="214" y="157"/>
                  </a:cubicBezTo>
                  <a:cubicBezTo>
                    <a:pt x="219" y="153"/>
                    <a:pt x="231" y="165"/>
                    <a:pt x="239" y="165"/>
                  </a:cubicBezTo>
                  <a:cubicBezTo>
                    <a:pt x="247" y="165"/>
                    <a:pt x="273" y="174"/>
                    <a:pt x="278" y="174"/>
                  </a:cubicBezTo>
                  <a:cubicBezTo>
                    <a:pt x="283" y="174"/>
                    <a:pt x="297" y="180"/>
                    <a:pt x="298" y="192"/>
                  </a:cubicBezTo>
                  <a:cubicBezTo>
                    <a:pt x="299" y="205"/>
                    <a:pt x="303" y="204"/>
                    <a:pt x="308" y="204"/>
                  </a:cubicBezTo>
                  <a:cubicBezTo>
                    <a:pt x="313" y="204"/>
                    <a:pt x="324" y="208"/>
                    <a:pt x="324" y="213"/>
                  </a:cubicBezTo>
                  <a:cubicBezTo>
                    <a:pt x="324" y="218"/>
                    <a:pt x="321" y="236"/>
                    <a:pt x="329" y="241"/>
                  </a:cubicBezTo>
                  <a:cubicBezTo>
                    <a:pt x="337" y="246"/>
                    <a:pt x="344" y="253"/>
                    <a:pt x="347" y="251"/>
                  </a:cubicBezTo>
                  <a:cubicBezTo>
                    <a:pt x="350" y="249"/>
                    <a:pt x="347" y="234"/>
                    <a:pt x="343" y="233"/>
                  </a:cubicBezTo>
                  <a:cubicBezTo>
                    <a:pt x="339" y="231"/>
                    <a:pt x="341" y="224"/>
                    <a:pt x="340" y="220"/>
                  </a:cubicBezTo>
                  <a:cubicBezTo>
                    <a:pt x="338" y="217"/>
                    <a:pt x="345" y="217"/>
                    <a:pt x="347" y="223"/>
                  </a:cubicBezTo>
                  <a:cubicBezTo>
                    <a:pt x="349" y="230"/>
                    <a:pt x="356" y="242"/>
                    <a:pt x="360" y="242"/>
                  </a:cubicBezTo>
                  <a:cubicBezTo>
                    <a:pt x="364" y="242"/>
                    <a:pt x="372" y="253"/>
                    <a:pt x="370" y="260"/>
                  </a:cubicBezTo>
                  <a:cubicBezTo>
                    <a:pt x="368" y="266"/>
                    <a:pt x="371" y="280"/>
                    <a:pt x="378" y="280"/>
                  </a:cubicBezTo>
                  <a:cubicBezTo>
                    <a:pt x="385" y="280"/>
                    <a:pt x="395" y="289"/>
                    <a:pt x="398" y="290"/>
                  </a:cubicBezTo>
                  <a:cubicBezTo>
                    <a:pt x="402" y="291"/>
                    <a:pt x="403" y="299"/>
                    <a:pt x="403" y="302"/>
                  </a:cubicBezTo>
                  <a:cubicBezTo>
                    <a:pt x="403" y="304"/>
                    <a:pt x="409" y="317"/>
                    <a:pt x="409" y="323"/>
                  </a:cubicBezTo>
                  <a:cubicBezTo>
                    <a:pt x="409" y="330"/>
                    <a:pt x="407" y="356"/>
                    <a:pt x="406" y="366"/>
                  </a:cubicBezTo>
                  <a:cubicBezTo>
                    <a:pt x="406" y="377"/>
                    <a:pt x="413" y="394"/>
                    <a:pt x="421" y="404"/>
                  </a:cubicBezTo>
                  <a:cubicBezTo>
                    <a:pt x="428" y="413"/>
                    <a:pt x="427" y="434"/>
                    <a:pt x="432" y="438"/>
                  </a:cubicBezTo>
                  <a:cubicBezTo>
                    <a:pt x="437" y="442"/>
                    <a:pt x="448" y="449"/>
                    <a:pt x="455" y="448"/>
                  </a:cubicBezTo>
                  <a:cubicBezTo>
                    <a:pt x="463" y="447"/>
                    <a:pt x="467" y="453"/>
                    <a:pt x="474" y="466"/>
                  </a:cubicBezTo>
                  <a:cubicBezTo>
                    <a:pt x="480" y="480"/>
                    <a:pt x="486" y="501"/>
                    <a:pt x="491" y="503"/>
                  </a:cubicBezTo>
                  <a:cubicBezTo>
                    <a:pt x="496" y="505"/>
                    <a:pt x="504" y="511"/>
                    <a:pt x="500" y="516"/>
                  </a:cubicBezTo>
                  <a:cubicBezTo>
                    <a:pt x="496" y="521"/>
                    <a:pt x="489" y="531"/>
                    <a:pt x="497" y="531"/>
                  </a:cubicBezTo>
                  <a:cubicBezTo>
                    <a:pt x="504" y="531"/>
                    <a:pt x="506" y="526"/>
                    <a:pt x="512" y="535"/>
                  </a:cubicBezTo>
                  <a:cubicBezTo>
                    <a:pt x="517" y="543"/>
                    <a:pt x="524" y="548"/>
                    <a:pt x="523" y="553"/>
                  </a:cubicBezTo>
                  <a:cubicBezTo>
                    <a:pt x="523" y="559"/>
                    <a:pt x="530" y="561"/>
                    <a:pt x="533" y="562"/>
                  </a:cubicBezTo>
                  <a:cubicBezTo>
                    <a:pt x="536" y="563"/>
                    <a:pt x="543" y="580"/>
                    <a:pt x="550" y="572"/>
                  </a:cubicBezTo>
                  <a:cubicBezTo>
                    <a:pt x="558" y="565"/>
                    <a:pt x="541" y="553"/>
                    <a:pt x="536" y="549"/>
                  </a:cubicBezTo>
                  <a:cubicBezTo>
                    <a:pt x="531" y="544"/>
                    <a:pt x="536" y="534"/>
                    <a:pt x="525" y="523"/>
                  </a:cubicBezTo>
                  <a:cubicBezTo>
                    <a:pt x="514" y="513"/>
                    <a:pt x="516" y="506"/>
                    <a:pt x="508" y="498"/>
                  </a:cubicBezTo>
                  <a:cubicBezTo>
                    <a:pt x="500" y="491"/>
                    <a:pt x="493" y="484"/>
                    <a:pt x="501" y="478"/>
                  </a:cubicBezTo>
                  <a:cubicBezTo>
                    <a:pt x="509" y="471"/>
                    <a:pt x="510" y="484"/>
                    <a:pt x="513" y="493"/>
                  </a:cubicBezTo>
                  <a:cubicBezTo>
                    <a:pt x="516" y="501"/>
                    <a:pt x="533" y="518"/>
                    <a:pt x="540" y="525"/>
                  </a:cubicBezTo>
                  <a:cubicBezTo>
                    <a:pt x="547" y="533"/>
                    <a:pt x="560" y="559"/>
                    <a:pt x="564" y="559"/>
                  </a:cubicBezTo>
                  <a:cubicBezTo>
                    <a:pt x="568" y="559"/>
                    <a:pt x="579" y="574"/>
                    <a:pt x="579" y="574"/>
                  </a:cubicBezTo>
                  <a:cubicBezTo>
                    <a:pt x="579" y="574"/>
                    <a:pt x="585" y="586"/>
                    <a:pt x="583" y="590"/>
                  </a:cubicBezTo>
                  <a:cubicBezTo>
                    <a:pt x="580" y="594"/>
                    <a:pt x="586" y="608"/>
                    <a:pt x="592" y="611"/>
                  </a:cubicBezTo>
                  <a:cubicBezTo>
                    <a:pt x="597" y="615"/>
                    <a:pt x="621" y="615"/>
                    <a:pt x="622" y="629"/>
                  </a:cubicBezTo>
                  <a:cubicBezTo>
                    <a:pt x="623" y="633"/>
                    <a:pt x="627" y="651"/>
                    <a:pt x="635" y="651"/>
                  </a:cubicBezTo>
                  <a:cubicBezTo>
                    <a:pt x="644" y="651"/>
                    <a:pt x="656" y="646"/>
                    <a:pt x="658" y="649"/>
                  </a:cubicBezTo>
                  <a:cubicBezTo>
                    <a:pt x="660" y="652"/>
                    <a:pt x="668" y="663"/>
                    <a:pt x="672" y="656"/>
                  </a:cubicBezTo>
                  <a:cubicBezTo>
                    <a:pt x="677" y="650"/>
                    <a:pt x="678" y="647"/>
                    <a:pt x="685" y="647"/>
                  </a:cubicBezTo>
                  <a:cubicBezTo>
                    <a:pt x="692" y="647"/>
                    <a:pt x="695" y="653"/>
                    <a:pt x="699" y="658"/>
                  </a:cubicBezTo>
                  <a:cubicBezTo>
                    <a:pt x="703" y="663"/>
                    <a:pt x="714" y="675"/>
                    <a:pt x="720" y="674"/>
                  </a:cubicBezTo>
                  <a:cubicBezTo>
                    <a:pt x="725" y="673"/>
                    <a:pt x="732" y="682"/>
                    <a:pt x="736" y="679"/>
                  </a:cubicBezTo>
                  <a:cubicBezTo>
                    <a:pt x="740" y="676"/>
                    <a:pt x="747" y="681"/>
                    <a:pt x="750" y="683"/>
                  </a:cubicBezTo>
                  <a:cubicBezTo>
                    <a:pt x="753" y="684"/>
                    <a:pt x="760" y="691"/>
                    <a:pt x="759" y="703"/>
                  </a:cubicBezTo>
                  <a:cubicBezTo>
                    <a:pt x="758" y="714"/>
                    <a:pt x="770" y="716"/>
                    <a:pt x="774" y="719"/>
                  </a:cubicBezTo>
                  <a:cubicBezTo>
                    <a:pt x="779" y="722"/>
                    <a:pt x="785" y="728"/>
                    <a:pt x="789" y="733"/>
                  </a:cubicBezTo>
                  <a:cubicBezTo>
                    <a:pt x="793" y="738"/>
                    <a:pt x="802" y="739"/>
                    <a:pt x="805" y="741"/>
                  </a:cubicBezTo>
                  <a:cubicBezTo>
                    <a:pt x="807" y="744"/>
                    <a:pt x="808" y="750"/>
                    <a:pt x="816" y="745"/>
                  </a:cubicBezTo>
                  <a:cubicBezTo>
                    <a:pt x="823" y="740"/>
                    <a:pt x="821" y="732"/>
                    <a:pt x="821" y="732"/>
                  </a:cubicBezTo>
                  <a:cubicBezTo>
                    <a:pt x="821" y="732"/>
                    <a:pt x="829" y="730"/>
                    <a:pt x="833" y="734"/>
                  </a:cubicBezTo>
                  <a:cubicBezTo>
                    <a:pt x="837" y="738"/>
                    <a:pt x="839" y="750"/>
                    <a:pt x="842" y="752"/>
                  </a:cubicBezTo>
                  <a:cubicBezTo>
                    <a:pt x="844" y="754"/>
                    <a:pt x="849" y="768"/>
                    <a:pt x="846" y="778"/>
                  </a:cubicBezTo>
                  <a:cubicBezTo>
                    <a:pt x="842" y="788"/>
                    <a:pt x="843" y="798"/>
                    <a:pt x="840" y="798"/>
                  </a:cubicBezTo>
                  <a:cubicBezTo>
                    <a:pt x="837" y="798"/>
                    <a:pt x="828" y="808"/>
                    <a:pt x="823" y="811"/>
                  </a:cubicBezTo>
                  <a:cubicBezTo>
                    <a:pt x="819" y="814"/>
                    <a:pt x="811" y="829"/>
                    <a:pt x="812" y="834"/>
                  </a:cubicBezTo>
                  <a:cubicBezTo>
                    <a:pt x="812" y="839"/>
                    <a:pt x="815" y="853"/>
                    <a:pt x="814" y="860"/>
                  </a:cubicBezTo>
                  <a:cubicBezTo>
                    <a:pt x="812" y="867"/>
                    <a:pt x="806" y="873"/>
                    <a:pt x="808" y="884"/>
                  </a:cubicBezTo>
                  <a:cubicBezTo>
                    <a:pt x="811" y="894"/>
                    <a:pt x="827" y="897"/>
                    <a:pt x="828" y="906"/>
                  </a:cubicBezTo>
                  <a:cubicBezTo>
                    <a:pt x="829" y="915"/>
                    <a:pt x="841" y="936"/>
                    <a:pt x="842" y="945"/>
                  </a:cubicBezTo>
                  <a:cubicBezTo>
                    <a:pt x="844" y="955"/>
                    <a:pt x="853" y="965"/>
                    <a:pt x="853" y="979"/>
                  </a:cubicBezTo>
                  <a:cubicBezTo>
                    <a:pt x="853" y="992"/>
                    <a:pt x="877" y="1000"/>
                    <a:pt x="881" y="1000"/>
                  </a:cubicBezTo>
                  <a:cubicBezTo>
                    <a:pt x="884" y="1001"/>
                    <a:pt x="892" y="1010"/>
                    <a:pt x="897" y="1013"/>
                  </a:cubicBezTo>
                  <a:cubicBezTo>
                    <a:pt x="903" y="1015"/>
                    <a:pt x="907" y="1021"/>
                    <a:pt x="911" y="1029"/>
                  </a:cubicBezTo>
                  <a:cubicBezTo>
                    <a:pt x="915" y="1036"/>
                    <a:pt x="915" y="1047"/>
                    <a:pt x="915" y="1050"/>
                  </a:cubicBezTo>
                  <a:cubicBezTo>
                    <a:pt x="915" y="1053"/>
                    <a:pt x="912" y="1082"/>
                    <a:pt x="910" y="1099"/>
                  </a:cubicBezTo>
                  <a:cubicBezTo>
                    <a:pt x="907" y="1116"/>
                    <a:pt x="916" y="1131"/>
                    <a:pt x="911" y="1136"/>
                  </a:cubicBezTo>
                  <a:cubicBezTo>
                    <a:pt x="906" y="1141"/>
                    <a:pt x="897" y="1143"/>
                    <a:pt x="902" y="1148"/>
                  </a:cubicBezTo>
                  <a:cubicBezTo>
                    <a:pt x="907" y="1154"/>
                    <a:pt x="896" y="1158"/>
                    <a:pt x="896" y="1160"/>
                  </a:cubicBezTo>
                  <a:cubicBezTo>
                    <a:pt x="896" y="1163"/>
                    <a:pt x="903" y="1178"/>
                    <a:pt x="900" y="1185"/>
                  </a:cubicBezTo>
                  <a:cubicBezTo>
                    <a:pt x="896" y="1191"/>
                    <a:pt x="894" y="1201"/>
                    <a:pt x="892" y="1206"/>
                  </a:cubicBezTo>
                  <a:cubicBezTo>
                    <a:pt x="889" y="1212"/>
                    <a:pt x="884" y="1217"/>
                    <a:pt x="885" y="1226"/>
                  </a:cubicBezTo>
                  <a:cubicBezTo>
                    <a:pt x="887" y="1234"/>
                    <a:pt x="879" y="1231"/>
                    <a:pt x="879" y="1240"/>
                  </a:cubicBezTo>
                  <a:cubicBezTo>
                    <a:pt x="879" y="1248"/>
                    <a:pt x="886" y="1245"/>
                    <a:pt x="884" y="1255"/>
                  </a:cubicBezTo>
                  <a:cubicBezTo>
                    <a:pt x="883" y="1265"/>
                    <a:pt x="879" y="1268"/>
                    <a:pt x="879" y="1275"/>
                  </a:cubicBezTo>
                  <a:cubicBezTo>
                    <a:pt x="879" y="1283"/>
                    <a:pt x="883" y="1293"/>
                    <a:pt x="883" y="1296"/>
                  </a:cubicBezTo>
                  <a:cubicBezTo>
                    <a:pt x="883" y="1299"/>
                    <a:pt x="879" y="1308"/>
                    <a:pt x="873" y="1316"/>
                  </a:cubicBezTo>
                  <a:cubicBezTo>
                    <a:pt x="868" y="1323"/>
                    <a:pt x="864" y="1328"/>
                    <a:pt x="865" y="1332"/>
                  </a:cubicBezTo>
                  <a:cubicBezTo>
                    <a:pt x="865" y="1337"/>
                    <a:pt x="871" y="1343"/>
                    <a:pt x="870" y="1346"/>
                  </a:cubicBezTo>
                  <a:cubicBezTo>
                    <a:pt x="869" y="1348"/>
                    <a:pt x="862" y="1358"/>
                    <a:pt x="863" y="1364"/>
                  </a:cubicBezTo>
                  <a:cubicBezTo>
                    <a:pt x="864" y="1371"/>
                    <a:pt x="871" y="1368"/>
                    <a:pt x="873" y="1373"/>
                  </a:cubicBezTo>
                  <a:cubicBezTo>
                    <a:pt x="874" y="1377"/>
                    <a:pt x="863" y="1381"/>
                    <a:pt x="868" y="1386"/>
                  </a:cubicBezTo>
                  <a:cubicBezTo>
                    <a:pt x="873" y="1390"/>
                    <a:pt x="879" y="1390"/>
                    <a:pt x="877" y="1401"/>
                  </a:cubicBezTo>
                  <a:cubicBezTo>
                    <a:pt x="876" y="1412"/>
                    <a:pt x="886" y="1415"/>
                    <a:pt x="888" y="1418"/>
                  </a:cubicBezTo>
                  <a:cubicBezTo>
                    <a:pt x="891" y="1420"/>
                    <a:pt x="896" y="1427"/>
                    <a:pt x="900" y="1427"/>
                  </a:cubicBezTo>
                  <a:cubicBezTo>
                    <a:pt x="903" y="1427"/>
                    <a:pt x="907" y="1424"/>
                    <a:pt x="908" y="1414"/>
                  </a:cubicBezTo>
                  <a:cubicBezTo>
                    <a:pt x="910" y="1404"/>
                    <a:pt x="921" y="1412"/>
                    <a:pt x="913" y="1419"/>
                  </a:cubicBezTo>
                  <a:cubicBezTo>
                    <a:pt x="905" y="1427"/>
                    <a:pt x="901" y="1431"/>
                    <a:pt x="903" y="1431"/>
                  </a:cubicBezTo>
                  <a:cubicBezTo>
                    <a:pt x="906" y="1431"/>
                    <a:pt x="918" y="1438"/>
                    <a:pt x="924" y="1438"/>
                  </a:cubicBezTo>
                  <a:cubicBezTo>
                    <a:pt x="930" y="1438"/>
                    <a:pt x="943" y="1434"/>
                    <a:pt x="945" y="1433"/>
                  </a:cubicBezTo>
                  <a:cubicBezTo>
                    <a:pt x="948" y="1433"/>
                    <a:pt x="965" y="1430"/>
                    <a:pt x="967" y="1427"/>
                  </a:cubicBezTo>
                  <a:cubicBezTo>
                    <a:pt x="968" y="1424"/>
                    <a:pt x="953" y="1425"/>
                    <a:pt x="946" y="1422"/>
                  </a:cubicBezTo>
                  <a:cubicBezTo>
                    <a:pt x="939" y="1419"/>
                    <a:pt x="926" y="1405"/>
                    <a:pt x="925" y="1400"/>
                  </a:cubicBezTo>
                  <a:cubicBezTo>
                    <a:pt x="923" y="1394"/>
                    <a:pt x="923" y="1383"/>
                    <a:pt x="929" y="1379"/>
                  </a:cubicBezTo>
                  <a:cubicBezTo>
                    <a:pt x="934" y="1376"/>
                    <a:pt x="948" y="1362"/>
                    <a:pt x="951" y="1360"/>
                  </a:cubicBezTo>
                  <a:cubicBezTo>
                    <a:pt x="954" y="1357"/>
                    <a:pt x="959" y="1344"/>
                    <a:pt x="957" y="1342"/>
                  </a:cubicBezTo>
                  <a:cubicBezTo>
                    <a:pt x="954" y="1340"/>
                    <a:pt x="942" y="1342"/>
                    <a:pt x="941" y="1339"/>
                  </a:cubicBezTo>
                  <a:cubicBezTo>
                    <a:pt x="939" y="1336"/>
                    <a:pt x="939" y="1332"/>
                    <a:pt x="947" y="1326"/>
                  </a:cubicBezTo>
                  <a:cubicBezTo>
                    <a:pt x="955" y="1319"/>
                    <a:pt x="959" y="1310"/>
                    <a:pt x="962" y="1307"/>
                  </a:cubicBezTo>
                  <a:cubicBezTo>
                    <a:pt x="965" y="1304"/>
                    <a:pt x="972" y="1299"/>
                    <a:pt x="974" y="1292"/>
                  </a:cubicBezTo>
                  <a:cubicBezTo>
                    <a:pt x="976" y="1286"/>
                    <a:pt x="972" y="1289"/>
                    <a:pt x="967" y="1289"/>
                  </a:cubicBezTo>
                  <a:cubicBezTo>
                    <a:pt x="962" y="1289"/>
                    <a:pt x="960" y="1279"/>
                    <a:pt x="960" y="1274"/>
                  </a:cubicBezTo>
                  <a:cubicBezTo>
                    <a:pt x="960" y="1270"/>
                    <a:pt x="972" y="1276"/>
                    <a:pt x="980" y="1278"/>
                  </a:cubicBezTo>
                  <a:cubicBezTo>
                    <a:pt x="989" y="1280"/>
                    <a:pt x="985" y="1274"/>
                    <a:pt x="984" y="1268"/>
                  </a:cubicBezTo>
                  <a:cubicBezTo>
                    <a:pt x="983" y="1262"/>
                    <a:pt x="986" y="1253"/>
                    <a:pt x="991" y="1256"/>
                  </a:cubicBezTo>
                  <a:cubicBezTo>
                    <a:pt x="995" y="1259"/>
                    <a:pt x="1020" y="1255"/>
                    <a:pt x="1023" y="1254"/>
                  </a:cubicBezTo>
                  <a:cubicBezTo>
                    <a:pt x="1026" y="1253"/>
                    <a:pt x="1035" y="1236"/>
                    <a:pt x="1038" y="1231"/>
                  </a:cubicBezTo>
                  <a:cubicBezTo>
                    <a:pt x="1041" y="1227"/>
                    <a:pt x="1042" y="1222"/>
                    <a:pt x="1038" y="1219"/>
                  </a:cubicBezTo>
                  <a:cubicBezTo>
                    <a:pt x="1034" y="1217"/>
                    <a:pt x="1023" y="1206"/>
                    <a:pt x="1021" y="1203"/>
                  </a:cubicBezTo>
                  <a:cubicBezTo>
                    <a:pt x="1020" y="1200"/>
                    <a:pt x="1025" y="1184"/>
                    <a:pt x="1027" y="1179"/>
                  </a:cubicBezTo>
                  <a:cubicBezTo>
                    <a:pt x="1029" y="1174"/>
                    <a:pt x="1027" y="1206"/>
                    <a:pt x="1038" y="1210"/>
                  </a:cubicBezTo>
                  <a:cubicBezTo>
                    <a:pt x="1049" y="1214"/>
                    <a:pt x="1055" y="1216"/>
                    <a:pt x="1066" y="1204"/>
                  </a:cubicBezTo>
                  <a:cubicBezTo>
                    <a:pt x="1076" y="1193"/>
                    <a:pt x="1084" y="1186"/>
                    <a:pt x="1085" y="1178"/>
                  </a:cubicBezTo>
                  <a:cubicBezTo>
                    <a:pt x="1085" y="1171"/>
                    <a:pt x="1088" y="1163"/>
                    <a:pt x="1092" y="1160"/>
                  </a:cubicBezTo>
                  <a:cubicBezTo>
                    <a:pt x="1096" y="1158"/>
                    <a:pt x="1099" y="1160"/>
                    <a:pt x="1104" y="1147"/>
                  </a:cubicBezTo>
                  <a:cubicBezTo>
                    <a:pt x="1109" y="1135"/>
                    <a:pt x="1112" y="1144"/>
                    <a:pt x="1117" y="1134"/>
                  </a:cubicBezTo>
                  <a:cubicBezTo>
                    <a:pt x="1122" y="1124"/>
                    <a:pt x="1109" y="1111"/>
                    <a:pt x="1119" y="1103"/>
                  </a:cubicBezTo>
                  <a:cubicBezTo>
                    <a:pt x="1128" y="1096"/>
                    <a:pt x="1145" y="1087"/>
                    <a:pt x="1145" y="1087"/>
                  </a:cubicBezTo>
                  <a:cubicBezTo>
                    <a:pt x="1145" y="1087"/>
                    <a:pt x="1150" y="1084"/>
                    <a:pt x="1159" y="1081"/>
                  </a:cubicBezTo>
                  <a:cubicBezTo>
                    <a:pt x="1169" y="1078"/>
                    <a:pt x="1179" y="1080"/>
                    <a:pt x="1182" y="1074"/>
                  </a:cubicBezTo>
                  <a:cubicBezTo>
                    <a:pt x="1185" y="1069"/>
                    <a:pt x="1188" y="1057"/>
                    <a:pt x="1193" y="1050"/>
                  </a:cubicBezTo>
                  <a:cubicBezTo>
                    <a:pt x="1198" y="1043"/>
                    <a:pt x="1203" y="1033"/>
                    <a:pt x="1201" y="1029"/>
                  </a:cubicBezTo>
                  <a:cubicBezTo>
                    <a:pt x="1199" y="1024"/>
                    <a:pt x="1207" y="1003"/>
                    <a:pt x="1207" y="998"/>
                  </a:cubicBezTo>
                  <a:cubicBezTo>
                    <a:pt x="1206" y="992"/>
                    <a:pt x="1199" y="979"/>
                    <a:pt x="1211" y="968"/>
                  </a:cubicBezTo>
                  <a:cubicBezTo>
                    <a:pt x="1222" y="956"/>
                    <a:pt x="1235" y="940"/>
                    <a:pt x="1236" y="935"/>
                  </a:cubicBezTo>
                  <a:cubicBezTo>
                    <a:pt x="1237" y="930"/>
                    <a:pt x="1246" y="911"/>
                    <a:pt x="1245" y="901"/>
                  </a:cubicBezTo>
                  <a:cubicBezTo>
                    <a:pt x="1245" y="892"/>
                    <a:pt x="1236" y="881"/>
                    <a:pt x="1230" y="878"/>
                  </a:cubicBezTo>
                  <a:close/>
                  <a:moveTo>
                    <a:pt x="839" y="331"/>
                  </a:moveTo>
                  <a:cubicBezTo>
                    <a:pt x="842" y="333"/>
                    <a:pt x="858" y="328"/>
                    <a:pt x="862" y="333"/>
                  </a:cubicBezTo>
                  <a:cubicBezTo>
                    <a:pt x="865" y="337"/>
                    <a:pt x="858" y="338"/>
                    <a:pt x="850" y="342"/>
                  </a:cubicBezTo>
                  <a:cubicBezTo>
                    <a:pt x="842" y="346"/>
                    <a:pt x="840" y="345"/>
                    <a:pt x="837" y="349"/>
                  </a:cubicBezTo>
                  <a:cubicBezTo>
                    <a:pt x="834" y="354"/>
                    <a:pt x="823" y="356"/>
                    <a:pt x="819" y="362"/>
                  </a:cubicBezTo>
                  <a:cubicBezTo>
                    <a:pt x="814" y="367"/>
                    <a:pt x="806" y="371"/>
                    <a:pt x="804" y="366"/>
                  </a:cubicBezTo>
                  <a:cubicBezTo>
                    <a:pt x="801" y="361"/>
                    <a:pt x="805" y="364"/>
                    <a:pt x="805" y="361"/>
                  </a:cubicBezTo>
                  <a:cubicBezTo>
                    <a:pt x="806" y="358"/>
                    <a:pt x="820" y="351"/>
                    <a:pt x="820" y="351"/>
                  </a:cubicBezTo>
                  <a:cubicBezTo>
                    <a:pt x="820" y="351"/>
                    <a:pt x="837" y="329"/>
                    <a:pt x="839" y="331"/>
                  </a:cubicBezTo>
                  <a:close/>
                  <a:moveTo>
                    <a:pt x="797" y="309"/>
                  </a:moveTo>
                  <a:cubicBezTo>
                    <a:pt x="799" y="308"/>
                    <a:pt x="810" y="308"/>
                    <a:pt x="816" y="309"/>
                  </a:cubicBezTo>
                  <a:cubicBezTo>
                    <a:pt x="821" y="310"/>
                    <a:pt x="829" y="327"/>
                    <a:pt x="825" y="328"/>
                  </a:cubicBezTo>
                  <a:cubicBezTo>
                    <a:pt x="821" y="329"/>
                    <a:pt x="815" y="324"/>
                    <a:pt x="815" y="318"/>
                  </a:cubicBezTo>
                  <a:cubicBezTo>
                    <a:pt x="815" y="311"/>
                    <a:pt x="809" y="330"/>
                    <a:pt x="812" y="335"/>
                  </a:cubicBezTo>
                  <a:cubicBezTo>
                    <a:pt x="816" y="341"/>
                    <a:pt x="806" y="348"/>
                    <a:pt x="803" y="348"/>
                  </a:cubicBezTo>
                  <a:cubicBezTo>
                    <a:pt x="800" y="348"/>
                    <a:pt x="797" y="339"/>
                    <a:pt x="798" y="331"/>
                  </a:cubicBezTo>
                  <a:cubicBezTo>
                    <a:pt x="799" y="322"/>
                    <a:pt x="793" y="315"/>
                    <a:pt x="785" y="316"/>
                  </a:cubicBezTo>
                  <a:cubicBezTo>
                    <a:pt x="776" y="317"/>
                    <a:pt x="772" y="325"/>
                    <a:pt x="769" y="328"/>
                  </a:cubicBezTo>
                  <a:cubicBezTo>
                    <a:pt x="766" y="331"/>
                    <a:pt x="766" y="347"/>
                    <a:pt x="766" y="350"/>
                  </a:cubicBezTo>
                  <a:cubicBezTo>
                    <a:pt x="767" y="354"/>
                    <a:pt x="767" y="367"/>
                    <a:pt x="759" y="366"/>
                  </a:cubicBezTo>
                  <a:cubicBezTo>
                    <a:pt x="752" y="365"/>
                    <a:pt x="754" y="349"/>
                    <a:pt x="755" y="344"/>
                  </a:cubicBezTo>
                  <a:cubicBezTo>
                    <a:pt x="755" y="338"/>
                    <a:pt x="752" y="324"/>
                    <a:pt x="755" y="317"/>
                  </a:cubicBezTo>
                  <a:cubicBezTo>
                    <a:pt x="759" y="309"/>
                    <a:pt x="768" y="307"/>
                    <a:pt x="774" y="306"/>
                  </a:cubicBezTo>
                  <a:cubicBezTo>
                    <a:pt x="781" y="305"/>
                    <a:pt x="794" y="310"/>
                    <a:pt x="797" y="309"/>
                  </a:cubicBezTo>
                  <a:close/>
                  <a:moveTo>
                    <a:pt x="735" y="284"/>
                  </a:moveTo>
                  <a:cubicBezTo>
                    <a:pt x="745" y="279"/>
                    <a:pt x="756" y="266"/>
                    <a:pt x="761" y="272"/>
                  </a:cubicBezTo>
                  <a:cubicBezTo>
                    <a:pt x="766" y="278"/>
                    <a:pt x="774" y="284"/>
                    <a:pt x="780" y="285"/>
                  </a:cubicBezTo>
                  <a:cubicBezTo>
                    <a:pt x="785" y="286"/>
                    <a:pt x="778" y="297"/>
                    <a:pt x="776" y="298"/>
                  </a:cubicBezTo>
                  <a:cubicBezTo>
                    <a:pt x="774" y="299"/>
                    <a:pt x="765" y="296"/>
                    <a:pt x="758" y="296"/>
                  </a:cubicBezTo>
                  <a:cubicBezTo>
                    <a:pt x="751" y="296"/>
                    <a:pt x="752" y="291"/>
                    <a:pt x="749" y="292"/>
                  </a:cubicBezTo>
                  <a:cubicBezTo>
                    <a:pt x="746" y="292"/>
                    <a:pt x="739" y="294"/>
                    <a:pt x="734" y="297"/>
                  </a:cubicBezTo>
                  <a:cubicBezTo>
                    <a:pt x="729" y="300"/>
                    <a:pt x="721" y="299"/>
                    <a:pt x="721" y="294"/>
                  </a:cubicBezTo>
                  <a:cubicBezTo>
                    <a:pt x="721" y="287"/>
                    <a:pt x="725" y="289"/>
                    <a:pt x="735" y="284"/>
                  </a:cubicBezTo>
                  <a:close/>
                  <a:moveTo>
                    <a:pt x="423" y="300"/>
                  </a:moveTo>
                  <a:cubicBezTo>
                    <a:pt x="419" y="301"/>
                    <a:pt x="417" y="290"/>
                    <a:pt x="416" y="285"/>
                  </a:cubicBezTo>
                  <a:cubicBezTo>
                    <a:pt x="415" y="280"/>
                    <a:pt x="407" y="280"/>
                    <a:pt x="403" y="278"/>
                  </a:cubicBezTo>
                  <a:cubicBezTo>
                    <a:pt x="399" y="275"/>
                    <a:pt x="390" y="261"/>
                    <a:pt x="397" y="263"/>
                  </a:cubicBezTo>
                  <a:cubicBezTo>
                    <a:pt x="399" y="264"/>
                    <a:pt x="404" y="270"/>
                    <a:pt x="406" y="270"/>
                  </a:cubicBezTo>
                  <a:cubicBezTo>
                    <a:pt x="409" y="270"/>
                    <a:pt x="421" y="281"/>
                    <a:pt x="424" y="285"/>
                  </a:cubicBezTo>
                  <a:cubicBezTo>
                    <a:pt x="427" y="289"/>
                    <a:pt x="427" y="299"/>
                    <a:pt x="423" y="3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85" name="Freeform 70">
              <a:extLst>
                <a:ext uri="{FF2B5EF4-FFF2-40B4-BE49-F238E27FC236}">
                  <a16:creationId xmlns:a16="http://schemas.microsoft.com/office/drawing/2014/main" id="{1B173747-B495-D986-695D-9680F63F6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" y="607"/>
              <a:ext cx="38" cy="33"/>
            </a:xfrm>
            <a:custGeom>
              <a:avLst/>
              <a:gdLst>
                <a:gd name="T0" fmla="*/ 2 w 16"/>
                <a:gd name="T1" fmla="*/ 7 h 14"/>
                <a:gd name="T2" fmla="*/ 13 w 16"/>
                <a:gd name="T3" fmla="*/ 10 h 14"/>
                <a:gd name="T4" fmla="*/ 2 w 16"/>
                <a:gd name="T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2" y="7"/>
                  </a:moveTo>
                  <a:cubicBezTo>
                    <a:pt x="0" y="10"/>
                    <a:pt x="11" y="14"/>
                    <a:pt x="13" y="10"/>
                  </a:cubicBezTo>
                  <a:cubicBezTo>
                    <a:pt x="16" y="6"/>
                    <a:pt x="7" y="0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86" name="Freeform 71">
              <a:extLst>
                <a:ext uri="{FF2B5EF4-FFF2-40B4-BE49-F238E27FC236}">
                  <a16:creationId xmlns:a16="http://schemas.microsoft.com/office/drawing/2014/main" id="{407BD42D-F511-0732-B462-02A003198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" y="631"/>
              <a:ext cx="45" cy="31"/>
            </a:xfrm>
            <a:custGeom>
              <a:avLst/>
              <a:gdLst>
                <a:gd name="T0" fmla="*/ 9 w 19"/>
                <a:gd name="T1" fmla="*/ 3 h 13"/>
                <a:gd name="T2" fmla="*/ 13 w 19"/>
                <a:gd name="T3" fmla="*/ 10 h 13"/>
                <a:gd name="T4" fmla="*/ 9 w 19"/>
                <a:gd name="T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9" y="3"/>
                  </a:moveTo>
                  <a:cubicBezTo>
                    <a:pt x="0" y="5"/>
                    <a:pt x="8" y="13"/>
                    <a:pt x="13" y="10"/>
                  </a:cubicBezTo>
                  <a:cubicBezTo>
                    <a:pt x="19" y="8"/>
                    <a:pt x="16" y="0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87" name="Freeform 72">
              <a:extLst>
                <a:ext uri="{FF2B5EF4-FFF2-40B4-BE49-F238E27FC236}">
                  <a16:creationId xmlns:a16="http://schemas.microsoft.com/office/drawing/2014/main" id="{F42DC4C6-0EA1-E0C9-9EEF-DA86126CA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" y="222"/>
              <a:ext cx="380" cy="114"/>
            </a:xfrm>
            <a:custGeom>
              <a:avLst/>
              <a:gdLst>
                <a:gd name="T0" fmla="*/ 12 w 161"/>
                <a:gd name="T1" fmla="*/ 27 h 48"/>
                <a:gd name="T2" fmla="*/ 34 w 161"/>
                <a:gd name="T3" fmla="*/ 25 h 48"/>
                <a:gd name="T4" fmla="*/ 52 w 161"/>
                <a:gd name="T5" fmla="*/ 25 h 48"/>
                <a:gd name="T6" fmla="*/ 62 w 161"/>
                <a:gd name="T7" fmla="*/ 38 h 48"/>
                <a:gd name="T8" fmla="*/ 77 w 161"/>
                <a:gd name="T9" fmla="*/ 32 h 48"/>
                <a:gd name="T10" fmla="*/ 85 w 161"/>
                <a:gd name="T11" fmla="*/ 44 h 48"/>
                <a:gd name="T12" fmla="*/ 103 w 161"/>
                <a:gd name="T13" fmla="*/ 44 h 48"/>
                <a:gd name="T14" fmla="*/ 127 w 161"/>
                <a:gd name="T15" fmla="*/ 43 h 48"/>
                <a:gd name="T16" fmla="*/ 151 w 161"/>
                <a:gd name="T17" fmla="*/ 45 h 48"/>
                <a:gd name="T18" fmla="*/ 158 w 161"/>
                <a:gd name="T19" fmla="*/ 37 h 48"/>
                <a:gd name="T20" fmla="*/ 161 w 161"/>
                <a:gd name="T21" fmla="*/ 21 h 48"/>
                <a:gd name="T22" fmla="*/ 153 w 161"/>
                <a:gd name="T23" fmla="*/ 17 h 48"/>
                <a:gd name="T24" fmla="*/ 141 w 161"/>
                <a:gd name="T25" fmla="*/ 21 h 48"/>
                <a:gd name="T26" fmla="*/ 128 w 161"/>
                <a:gd name="T27" fmla="*/ 12 h 48"/>
                <a:gd name="T28" fmla="*/ 115 w 161"/>
                <a:gd name="T29" fmla="*/ 22 h 48"/>
                <a:gd name="T30" fmla="*/ 105 w 161"/>
                <a:gd name="T31" fmla="*/ 25 h 48"/>
                <a:gd name="T32" fmla="*/ 91 w 161"/>
                <a:gd name="T33" fmla="*/ 15 h 48"/>
                <a:gd name="T34" fmla="*/ 64 w 161"/>
                <a:gd name="T35" fmla="*/ 10 h 48"/>
                <a:gd name="T36" fmla="*/ 47 w 161"/>
                <a:gd name="T37" fmla="*/ 2 h 48"/>
                <a:gd name="T38" fmla="*/ 12 w 161"/>
                <a:gd name="T39" fmla="*/ 11 h 48"/>
                <a:gd name="T40" fmla="*/ 12 w 161"/>
                <a:gd name="T41" fmla="*/ 19 h 48"/>
                <a:gd name="T42" fmla="*/ 1 w 161"/>
                <a:gd name="T43" fmla="*/ 24 h 48"/>
                <a:gd name="T44" fmla="*/ 12 w 161"/>
                <a:gd name="T45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1" h="48">
                  <a:moveTo>
                    <a:pt x="12" y="27"/>
                  </a:moveTo>
                  <a:cubicBezTo>
                    <a:pt x="19" y="27"/>
                    <a:pt x="30" y="27"/>
                    <a:pt x="34" y="25"/>
                  </a:cubicBezTo>
                  <a:cubicBezTo>
                    <a:pt x="37" y="24"/>
                    <a:pt x="53" y="19"/>
                    <a:pt x="52" y="25"/>
                  </a:cubicBezTo>
                  <a:cubicBezTo>
                    <a:pt x="51" y="30"/>
                    <a:pt x="58" y="39"/>
                    <a:pt x="62" y="38"/>
                  </a:cubicBezTo>
                  <a:cubicBezTo>
                    <a:pt x="66" y="37"/>
                    <a:pt x="73" y="28"/>
                    <a:pt x="77" y="32"/>
                  </a:cubicBezTo>
                  <a:cubicBezTo>
                    <a:pt x="81" y="35"/>
                    <a:pt x="81" y="42"/>
                    <a:pt x="85" y="44"/>
                  </a:cubicBezTo>
                  <a:cubicBezTo>
                    <a:pt x="88" y="46"/>
                    <a:pt x="98" y="46"/>
                    <a:pt x="103" y="44"/>
                  </a:cubicBezTo>
                  <a:cubicBezTo>
                    <a:pt x="108" y="42"/>
                    <a:pt x="121" y="42"/>
                    <a:pt x="127" y="43"/>
                  </a:cubicBezTo>
                  <a:cubicBezTo>
                    <a:pt x="133" y="45"/>
                    <a:pt x="150" y="48"/>
                    <a:pt x="151" y="45"/>
                  </a:cubicBezTo>
                  <a:cubicBezTo>
                    <a:pt x="153" y="41"/>
                    <a:pt x="158" y="40"/>
                    <a:pt x="158" y="37"/>
                  </a:cubicBezTo>
                  <a:cubicBezTo>
                    <a:pt x="159" y="33"/>
                    <a:pt x="161" y="21"/>
                    <a:pt x="161" y="21"/>
                  </a:cubicBezTo>
                  <a:cubicBezTo>
                    <a:pt x="161" y="21"/>
                    <a:pt x="158" y="14"/>
                    <a:pt x="153" y="17"/>
                  </a:cubicBezTo>
                  <a:cubicBezTo>
                    <a:pt x="148" y="20"/>
                    <a:pt x="146" y="22"/>
                    <a:pt x="141" y="21"/>
                  </a:cubicBezTo>
                  <a:cubicBezTo>
                    <a:pt x="136" y="20"/>
                    <a:pt x="136" y="10"/>
                    <a:pt x="128" y="12"/>
                  </a:cubicBezTo>
                  <a:cubicBezTo>
                    <a:pt x="120" y="14"/>
                    <a:pt x="118" y="19"/>
                    <a:pt x="115" y="22"/>
                  </a:cubicBezTo>
                  <a:cubicBezTo>
                    <a:pt x="113" y="24"/>
                    <a:pt x="107" y="26"/>
                    <a:pt x="105" y="25"/>
                  </a:cubicBezTo>
                  <a:cubicBezTo>
                    <a:pt x="103" y="24"/>
                    <a:pt x="91" y="15"/>
                    <a:pt x="91" y="15"/>
                  </a:cubicBezTo>
                  <a:cubicBezTo>
                    <a:pt x="91" y="15"/>
                    <a:pt x="65" y="14"/>
                    <a:pt x="64" y="10"/>
                  </a:cubicBezTo>
                  <a:cubicBezTo>
                    <a:pt x="63" y="7"/>
                    <a:pt x="59" y="0"/>
                    <a:pt x="47" y="2"/>
                  </a:cubicBezTo>
                  <a:cubicBezTo>
                    <a:pt x="36" y="3"/>
                    <a:pt x="16" y="11"/>
                    <a:pt x="12" y="11"/>
                  </a:cubicBezTo>
                  <a:cubicBezTo>
                    <a:pt x="9" y="11"/>
                    <a:pt x="16" y="19"/>
                    <a:pt x="12" y="19"/>
                  </a:cubicBezTo>
                  <a:cubicBezTo>
                    <a:pt x="8" y="19"/>
                    <a:pt x="2" y="18"/>
                    <a:pt x="1" y="24"/>
                  </a:cubicBezTo>
                  <a:cubicBezTo>
                    <a:pt x="0" y="27"/>
                    <a:pt x="6" y="27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88" name="Freeform 73">
              <a:extLst>
                <a:ext uri="{FF2B5EF4-FFF2-40B4-BE49-F238E27FC236}">
                  <a16:creationId xmlns:a16="http://schemas.microsoft.com/office/drawing/2014/main" id="{7D1D7ECE-A6BE-5147-08C4-8EDB64A80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" y="192"/>
              <a:ext cx="90" cy="52"/>
            </a:xfrm>
            <a:custGeom>
              <a:avLst/>
              <a:gdLst>
                <a:gd name="T0" fmla="*/ 6 w 38"/>
                <a:gd name="T1" fmla="*/ 20 h 22"/>
                <a:gd name="T2" fmla="*/ 24 w 38"/>
                <a:gd name="T3" fmla="*/ 19 h 22"/>
                <a:gd name="T4" fmla="*/ 34 w 38"/>
                <a:gd name="T5" fmla="*/ 17 h 22"/>
                <a:gd name="T6" fmla="*/ 31 w 38"/>
                <a:gd name="T7" fmla="*/ 0 h 22"/>
                <a:gd name="T8" fmla="*/ 7 w 38"/>
                <a:gd name="T9" fmla="*/ 11 h 22"/>
                <a:gd name="T10" fmla="*/ 6 w 38"/>
                <a:gd name="T11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2">
                  <a:moveTo>
                    <a:pt x="6" y="20"/>
                  </a:moveTo>
                  <a:cubicBezTo>
                    <a:pt x="10" y="20"/>
                    <a:pt x="21" y="16"/>
                    <a:pt x="24" y="19"/>
                  </a:cubicBezTo>
                  <a:cubicBezTo>
                    <a:pt x="27" y="22"/>
                    <a:pt x="35" y="20"/>
                    <a:pt x="34" y="17"/>
                  </a:cubicBezTo>
                  <a:cubicBezTo>
                    <a:pt x="34" y="13"/>
                    <a:pt x="38" y="1"/>
                    <a:pt x="31" y="0"/>
                  </a:cubicBezTo>
                  <a:cubicBezTo>
                    <a:pt x="25" y="0"/>
                    <a:pt x="16" y="7"/>
                    <a:pt x="7" y="11"/>
                  </a:cubicBezTo>
                  <a:cubicBezTo>
                    <a:pt x="0" y="13"/>
                    <a:pt x="2" y="20"/>
                    <a:pt x="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89" name="Freeform 74">
              <a:extLst>
                <a:ext uri="{FF2B5EF4-FFF2-40B4-BE49-F238E27FC236}">
                  <a16:creationId xmlns:a16="http://schemas.microsoft.com/office/drawing/2014/main" id="{CEBDF91E-1FD5-714A-6190-CE67D7EFC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" y="177"/>
              <a:ext cx="137" cy="62"/>
            </a:xfrm>
            <a:custGeom>
              <a:avLst/>
              <a:gdLst>
                <a:gd name="T0" fmla="*/ 11 w 58"/>
                <a:gd name="T1" fmla="*/ 17 h 26"/>
                <a:gd name="T2" fmla="*/ 32 w 58"/>
                <a:gd name="T3" fmla="*/ 16 h 26"/>
                <a:gd name="T4" fmla="*/ 39 w 58"/>
                <a:gd name="T5" fmla="*/ 23 h 26"/>
                <a:gd name="T6" fmla="*/ 54 w 58"/>
                <a:gd name="T7" fmla="*/ 26 h 26"/>
                <a:gd name="T8" fmla="*/ 53 w 58"/>
                <a:gd name="T9" fmla="*/ 12 h 26"/>
                <a:gd name="T10" fmla="*/ 41 w 58"/>
                <a:gd name="T11" fmla="*/ 4 h 26"/>
                <a:gd name="T12" fmla="*/ 16 w 58"/>
                <a:gd name="T13" fmla="*/ 1 h 26"/>
                <a:gd name="T14" fmla="*/ 1 w 58"/>
                <a:gd name="T15" fmla="*/ 9 h 26"/>
                <a:gd name="T16" fmla="*/ 11 w 58"/>
                <a:gd name="T1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26">
                  <a:moveTo>
                    <a:pt x="11" y="17"/>
                  </a:moveTo>
                  <a:cubicBezTo>
                    <a:pt x="18" y="17"/>
                    <a:pt x="31" y="13"/>
                    <a:pt x="32" y="16"/>
                  </a:cubicBezTo>
                  <a:cubicBezTo>
                    <a:pt x="33" y="19"/>
                    <a:pt x="32" y="22"/>
                    <a:pt x="39" y="23"/>
                  </a:cubicBezTo>
                  <a:cubicBezTo>
                    <a:pt x="47" y="24"/>
                    <a:pt x="50" y="26"/>
                    <a:pt x="54" y="26"/>
                  </a:cubicBezTo>
                  <a:cubicBezTo>
                    <a:pt x="58" y="26"/>
                    <a:pt x="57" y="18"/>
                    <a:pt x="53" y="12"/>
                  </a:cubicBezTo>
                  <a:cubicBezTo>
                    <a:pt x="49" y="6"/>
                    <a:pt x="50" y="7"/>
                    <a:pt x="41" y="4"/>
                  </a:cubicBezTo>
                  <a:cubicBezTo>
                    <a:pt x="31" y="1"/>
                    <a:pt x="22" y="1"/>
                    <a:pt x="16" y="1"/>
                  </a:cubicBezTo>
                  <a:cubicBezTo>
                    <a:pt x="9" y="2"/>
                    <a:pt x="2" y="0"/>
                    <a:pt x="1" y="9"/>
                  </a:cubicBezTo>
                  <a:cubicBezTo>
                    <a:pt x="0" y="13"/>
                    <a:pt x="5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90" name="Freeform 75">
              <a:extLst>
                <a:ext uri="{FF2B5EF4-FFF2-40B4-BE49-F238E27FC236}">
                  <a16:creationId xmlns:a16="http://schemas.microsoft.com/office/drawing/2014/main" id="{3915EE6F-2E08-A734-3EEE-FA228ED06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" y="255"/>
              <a:ext cx="149" cy="69"/>
            </a:xfrm>
            <a:custGeom>
              <a:avLst/>
              <a:gdLst>
                <a:gd name="T0" fmla="*/ 4 w 63"/>
                <a:gd name="T1" fmla="*/ 5 h 29"/>
                <a:gd name="T2" fmla="*/ 3 w 63"/>
                <a:gd name="T3" fmla="*/ 23 h 29"/>
                <a:gd name="T4" fmla="*/ 7 w 63"/>
                <a:gd name="T5" fmla="*/ 28 h 29"/>
                <a:gd name="T6" fmla="*/ 17 w 63"/>
                <a:gd name="T7" fmla="*/ 15 h 29"/>
                <a:gd name="T8" fmla="*/ 39 w 63"/>
                <a:gd name="T9" fmla="*/ 18 h 29"/>
                <a:gd name="T10" fmla="*/ 49 w 63"/>
                <a:gd name="T11" fmla="*/ 22 h 29"/>
                <a:gd name="T12" fmla="*/ 63 w 63"/>
                <a:gd name="T13" fmla="*/ 10 h 29"/>
                <a:gd name="T14" fmla="*/ 49 w 63"/>
                <a:gd name="T15" fmla="*/ 2 h 29"/>
                <a:gd name="T16" fmla="*/ 4 w 63"/>
                <a:gd name="T17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29">
                  <a:moveTo>
                    <a:pt x="4" y="5"/>
                  </a:moveTo>
                  <a:cubicBezTo>
                    <a:pt x="0" y="9"/>
                    <a:pt x="4" y="21"/>
                    <a:pt x="3" y="23"/>
                  </a:cubicBezTo>
                  <a:cubicBezTo>
                    <a:pt x="1" y="24"/>
                    <a:pt x="3" y="29"/>
                    <a:pt x="7" y="28"/>
                  </a:cubicBezTo>
                  <a:cubicBezTo>
                    <a:pt x="12" y="27"/>
                    <a:pt x="14" y="15"/>
                    <a:pt x="17" y="15"/>
                  </a:cubicBezTo>
                  <a:cubicBezTo>
                    <a:pt x="20" y="15"/>
                    <a:pt x="37" y="11"/>
                    <a:pt x="39" y="18"/>
                  </a:cubicBezTo>
                  <a:cubicBezTo>
                    <a:pt x="42" y="24"/>
                    <a:pt x="42" y="21"/>
                    <a:pt x="49" y="22"/>
                  </a:cubicBezTo>
                  <a:cubicBezTo>
                    <a:pt x="57" y="23"/>
                    <a:pt x="62" y="13"/>
                    <a:pt x="63" y="10"/>
                  </a:cubicBezTo>
                  <a:cubicBezTo>
                    <a:pt x="63" y="7"/>
                    <a:pt x="59" y="1"/>
                    <a:pt x="49" y="2"/>
                  </a:cubicBezTo>
                  <a:cubicBezTo>
                    <a:pt x="39" y="3"/>
                    <a:pt x="9" y="0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91" name="Freeform 76">
              <a:extLst>
                <a:ext uri="{FF2B5EF4-FFF2-40B4-BE49-F238E27FC236}">
                  <a16:creationId xmlns:a16="http://schemas.microsoft.com/office/drawing/2014/main" id="{4D5D497F-AAE8-B848-0BF7-5EF081A16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" y="333"/>
              <a:ext cx="125" cy="88"/>
            </a:xfrm>
            <a:custGeom>
              <a:avLst/>
              <a:gdLst>
                <a:gd name="T0" fmla="*/ 24 w 53"/>
                <a:gd name="T1" fmla="*/ 3 h 37"/>
                <a:gd name="T2" fmla="*/ 4 w 53"/>
                <a:gd name="T3" fmla="*/ 5 h 37"/>
                <a:gd name="T4" fmla="*/ 8 w 53"/>
                <a:gd name="T5" fmla="*/ 17 h 37"/>
                <a:gd name="T6" fmla="*/ 25 w 53"/>
                <a:gd name="T7" fmla="*/ 16 h 37"/>
                <a:gd name="T8" fmla="*/ 39 w 53"/>
                <a:gd name="T9" fmla="*/ 31 h 37"/>
                <a:gd name="T10" fmla="*/ 51 w 53"/>
                <a:gd name="T11" fmla="*/ 20 h 37"/>
                <a:gd name="T12" fmla="*/ 46 w 53"/>
                <a:gd name="T13" fmla="*/ 3 h 37"/>
                <a:gd name="T14" fmla="*/ 24 w 53"/>
                <a:gd name="T15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37">
                  <a:moveTo>
                    <a:pt x="24" y="3"/>
                  </a:moveTo>
                  <a:cubicBezTo>
                    <a:pt x="21" y="5"/>
                    <a:pt x="10" y="0"/>
                    <a:pt x="4" y="5"/>
                  </a:cubicBezTo>
                  <a:cubicBezTo>
                    <a:pt x="0" y="7"/>
                    <a:pt x="2" y="16"/>
                    <a:pt x="8" y="17"/>
                  </a:cubicBezTo>
                  <a:cubicBezTo>
                    <a:pt x="14" y="18"/>
                    <a:pt x="24" y="13"/>
                    <a:pt x="25" y="16"/>
                  </a:cubicBezTo>
                  <a:cubicBezTo>
                    <a:pt x="26" y="20"/>
                    <a:pt x="30" y="37"/>
                    <a:pt x="39" y="31"/>
                  </a:cubicBezTo>
                  <a:cubicBezTo>
                    <a:pt x="49" y="26"/>
                    <a:pt x="48" y="21"/>
                    <a:pt x="51" y="20"/>
                  </a:cubicBezTo>
                  <a:cubicBezTo>
                    <a:pt x="53" y="20"/>
                    <a:pt x="50" y="6"/>
                    <a:pt x="46" y="3"/>
                  </a:cubicBezTo>
                  <a:cubicBezTo>
                    <a:pt x="42" y="0"/>
                    <a:pt x="28" y="1"/>
                    <a:pt x="24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92" name="Freeform 77">
              <a:extLst>
                <a:ext uri="{FF2B5EF4-FFF2-40B4-BE49-F238E27FC236}">
                  <a16:creationId xmlns:a16="http://schemas.microsoft.com/office/drawing/2014/main" id="{62B6B241-B349-8FA6-9DD2-C69502A0D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" y="319"/>
              <a:ext cx="97" cy="50"/>
            </a:xfrm>
            <a:custGeom>
              <a:avLst/>
              <a:gdLst>
                <a:gd name="T0" fmla="*/ 35 w 41"/>
                <a:gd name="T1" fmla="*/ 17 h 21"/>
                <a:gd name="T2" fmla="*/ 35 w 41"/>
                <a:gd name="T3" fmla="*/ 6 h 21"/>
                <a:gd name="T4" fmla="*/ 21 w 41"/>
                <a:gd name="T5" fmla="*/ 2 h 21"/>
                <a:gd name="T6" fmla="*/ 1 w 41"/>
                <a:gd name="T7" fmla="*/ 16 h 21"/>
                <a:gd name="T8" fmla="*/ 13 w 41"/>
                <a:gd name="T9" fmla="*/ 20 h 21"/>
                <a:gd name="T10" fmla="*/ 35 w 41"/>
                <a:gd name="T11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1">
                  <a:moveTo>
                    <a:pt x="35" y="17"/>
                  </a:moveTo>
                  <a:cubicBezTo>
                    <a:pt x="39" y="16"/>
                    <a:pt x="41" y="7"/>
                    <a:pt x="35" y="6"/>
                  </a:cubicBezTo>
                  <a:cubicBezTo>
                    <a:pt x="30" y="6"/>
                    <a:pt x="26" y="0"/>
                    <a:pt x="21" y="2"/>
                  </a:cubicBezTo>
                  <a:cubicBezTo>
                    <a:pt x="16" y="4"/>
                    <a:pt x="0" y="12"/>
                    <a:pt x="1" y="16"/>
                  </a:cubicBezTo>
                  <a:cubicBezTo>
                    <a:pt x="2" y="18"/>
                    <a:pt x="6" y="21"/>
                    <a:pt x="13" y="20"/>
                  </a:cubicBezTo>
                  <a:cubicBezTo>
                    <a:pt x="20" y="19"/>
                    <a:pt x="30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93" name="Freeform 78">
              <a:extLst>
                <a:ext uri="{FF2B5EF4-FFF2-40B4-BE49-F238E27FC236}">
                  <a16:creationId xmlns:a16="http://schemas.microsoft.com/office/drawing/2014/main" id="{B0F12398-8FD7-AAC0-5157-D0E1DD91E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" y="279"/>
              <a:ext cx="54" cy="40"/>
            </a:xfrm>
            <a:custGeom>
              <a:avLst/>
              <a:gdLst>
                <a:gd name="T0" fmla="*/ 20 w 23"/>
                <a:gd name="T1" fmla="*/ 9 h 17"/>
                <a:gd name="T2" fmla="*/ 2 w 23"/>
                <a:gd name="T3" fmla="*/ 7 h 17"/>
                <a:gd name="T4" fmla="*/ 20 w 23"/>
                <a:gd name="T5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7">
                  <a:moveTo>
                    <a:pt x="20" y="9"/>
                  </a:moveTo>
                  <a:cubicBezTo>
                    <a:pt x="18" y="2"/>
                    <a:pt x="5" y="0"/>
                    <a:pt x="2" y="7"/>
                  </a:cubicBezTo>
                  <a:cubicBezTo>
                    <a:pt x="0" y="14"/>
                    <a:pt x="23" y="17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94" name="Freeform 79">
              <a:extLst>
                <a:ext uri="{FF2B5EF4-FFF2-40B4-BE49-F238E27FC236}">
                  <a16:creationId xmlns:a16="http://schemas.microsoft.com/office/drawing/2014/main" id="{EA40F39E-767B-6496-792A-1803BDB63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" y="201"/>
              <a:ext cx="390" cy="118"/>
            </a:xfrm>
            <a:custGeom>
              <a:avLst/>
              <a:gdLst>
                <a:gd name="T0" fmla="*/ 28 w 165"/>
                <a:gd name="T1" fmla="*/ 26 h 50"/>
                <a:gd name="T2" fmla="*/ 52 w 165"/>
                <a:gd name="T3" fmla="*/ 36 h 50"/>
                <a:gd name="T4" fmla="*/ 71 w 165"/>
                <a:gd name="T5" fmla="*/ 47 h 50"/>
                <a:gd name="T6" fmla="*/ 88 w 165"/>
                <a:gd name="T7" fmla="*/ 49 h 50"/>
                <a:gd name="T8" fmla="*/ 111 w 165"/>
                <a:gd name="T9" fmla="*/ 47 h 50"/>
                <a:gd name="T10" fmla="*/ 151 w 165"/>
                <a:gd name="T11" fmla="*/ 49 h 50"/>
                <a:gd name="T12" fmla="*/ 164 w 165"/>
                <a:gd name="T13" fmla="*/ 42 h 50"/>
                <a:gd name="T14" fmla="*/ 141 w 165"/>
                <a:gd name="T15" fmla="*/ 36 h 50"/>
                <a:gd name="T16" fmla="*/ 101 w 165"/>
                <a:gd name="T17" fmla="*/ 36 h 50"/>
                <a:gd name="T18" fmla="*/ 77 w 165"/>
                <a:gd name="T19" fmla="*/ 36 h 50"/>
                <a:gd name="T20" fmla="*/ 61 w 165"/>
                <a:gd name="T21" fmla="*/ 28 h 50"/>
                <a:gd name="T22" fmla="*/ 40 w 165"/>
                <a:gd name="T23" fmla="*/ 13 h 50"/>
                <a:gd name="T24" fmla="*/ 21 w 165"/>
                <a:gd name="T25" fmla="*/ 8 h 50"/>
                <a:gd name="T26" fmla="*/ 3 w 165"/>
                <a:gd name="T27" fmla="*/ 2 h 50"/>
                <a:gd name="T28" fmla="*/ 6 w 165"/>
                <a:gd name="T29" fmla="*/ 14 h 50"/>
                <a:gd name="T30" fmla="*/ 28 w 165"/>
                <a:gd name="T31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" h="50">
                  <a:moveTo>
                    <a:pt x="28" y="26"/>
                  </a:moveTo>
                  <a:cubicBezTo>
                    <a:pt x="35" y="29"/>
                    <a:pt x="48" y="29"/>
                    <a:pt x="52" y="36"/>
                  </a:cubicBezTo>
                  <a:cubicBezTo>
                    <a:pt x="56" y="42"/>
                    <a:pt x="71" y="47"/>
                    <a:pt x="71" y="47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9" y="46"/>
                    <a:pt x="111" y="47"/>
                  </a:cubicBezTo>
                  <a:cubicBezTo>
                    <a:pt x="123" y="48"/>
                    <a:pt x="141" y="50"/>
                    <a:pt x="151" y="49"/>
                  </a:cubicBezTo>
                  <a:cubicBezTo>
                    <a:pt x="162" y="49"/>
                    <a:pt x="163" y="45"/>
                    <a:pt x="164" y="42"/>
                  </a:cubicBezTo>
                  <a:cubicBezTo>
                    <a:pt x="165" y="40"/>
                    <a:pt x="146" y="35"/>
                    <a:pt x="141" y="36"/>
                  </a:cubicBezTo>
                  <a:cubicBezTo>
                    <a:pt x="136" y="36"/>
                    <a:pt x="109" y="36"/>
                    <a:pt x="101" y="36"/>
                  </a:cubicBezTo>
                  <a:cubicBezTo>
                    <a:pt x="93" y="35"/>
                    <a:pt x="83" y="35"/>
                    <a:pt x="77" y="36"/>
                  </a:cubicBezTo>
                  <a:cubicBezTo>
                    <a:pt x="71" y="36"/>
                    <a:pt x="66" y="31"/>
                    <a:pt x="61" y="28"/>
                  </a:cubicBezTo>
                  <a:cubicBezTo>
                    <a:pt x="56" y="24"/>
                    <a:pt x="46" y="14"/>
                    <a:pt x="40" y="13"/>
                  </a:cubicBezTo>
                  <a:cubicBezTo>
                    <a:pt x="33" y="12"/>
                    <a:pt x="34" y="12"/>
                    <a:pt x="21" y="8"/>
                  </a:cubicBezTo>
                  <a:cubicBezTo>
                    <a:pt x="14" y="6"/>
                    <a:pt x="3" y="4"/>
                    <a:pt x="3" y="2"/>
                  </a:cubicBezTo>
                  <a:cubicBezTo>
                    <a:pt x="3" y="0"/>
                    <a:pt x="0" y="11"/>
                    <a:pt x="6" y="14"/>
                  </a:cubicBezTo>
                  <a:cubicBezTo>
                    <a:pt x="12" y="17"/>
                    <a:pt x="21" y="23"/>
                    <a:pt x="28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95" name="Freeform 80">
              <a:extLst>
                <a:ext uri="{FF2B5EF4-FFF2-40B4-BE49-F238E27FC236}">
                  <a16:creationId xmlns:a16="http://schemas.microsoft.com/office/drawing/2014/main" id="{63F71753-376B-F1D5-CA6D-0EE8CD51F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" y="520"/>
              <a:ext cx="222" cy="99"/>
            </a:xfrm>
            <a:custGeom>
              <a:avLst/>
              <a:gdLst>
                <a:gd name="T0" fmla="*/ 15 w 94"/>
                <a:gd name="T1" fmla="*/ 29 h 42"/>
                <a:gd name="T2" fmla="*/ 33 w 94"/>
                <a:gd name="T3" fmla="*/ 33 h 42"/>
                <a:gd name="T4" fmla="*/ 48 w 94"/>
                <a:gd name="T5" fmla="*/ 39 h 42"/>
                <a:gd name="T6" fmla="*/ 66 w 94"/>
                <a:gd name="T7" fmla="*/ 30 h 42"/>
                <a:gd name="T8" fmla="*/ 83 w 94"/>
                <a:gd name="T9" fmla="*/ 26 h 42"/>
                <a:gd name="T10" fmla="*/ 90 w 94"/>
                <a:gd name="T11" fmla="*/ 11 h 42"/>
                <a:gd name="T12" fmla="*/ 71 w 94"/>
                <a:gd name="T13" fmla="*/ 3 h 42"/>
                <a:gd name="T14" fmla="*/ 51 w 94"/>
                <a:gd name="T15" fmla="*/ 7 h 42"/>
                <a:gd name="T16" fmla="*/ 29 w 94"/>
                <a:gd name="T17" fmla="*/ 7 h 42"/>
                <a:gd name="T18" fmla="*/ 6 w 94"/>
                <a:gd name="T19" fmla="*/ 3 h 42"/>
                <a:gd name="T20" fmla="*/ 4 w 94"/>
                <a:gd name="T21" fmla="*/ 16 h 42"/>
                <a:gd name="T22" fmla="*/ 15 w 94"/>
                <a:gd name="T23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42">
                  <a:moveTo>
                    <a:pt x="15" y="29"/>
                  </a:moveTo>
                  <a:cubicBezTo>
                    <a:pt x="19" y="28"/>
                    <a:pt x="32" y="28"/>
                    <a:pt x="33" y="33"/>
                  </a:cubicBezTo>
                  <a:cubicBezTo>
                    <a:pt x="35" y="38"/>
                    <a:pt x="39" y="42"/>
                    <a:pt x="48" y="39"/>
                  </a:cubicBezTo>
                  <a:cubicBezTo>
                    <a:pt x="57" y="36"/>
                    <a:pt x="64" y="34"/>
                    <a:pt x="66" y="30"/>
                  </a:cubicBezTo>
                  <a:cubicBezTo>
                    <a:pt x="69" y="27"/>
                    <a:pt x="83" y="26"/>
                    <a:pt x="83" y="26"/>
                  </a:cubicBezTo>
                  <a:cubicBezTo>
                    <a:pt x="83" y="26"/>
                    <a:pt x="94" y="15"/>
                    <a:pt x="90" y="11"/>
                  </a:cubicBezTo>
                  <a:cubicBezTo>
                    <a:pt x="86" y="7"/>
                    <a:pt x="76" y="3"/>
                    <a:pt x="71" y="3"/>
                  </a:cubicBezTo>
                  <a:cubicBezTo>
                    <a:pt x="66" y="2"/>
                    <a:pt x="62" y="7"/>
                    <a:pt x="51" y="7"/>
                  </a:cubicBezTo>
                  <a:cubicBezTo>
                    <a:pt x="41" y="7"/>
                    <a:pt x="34" y="12"/>
                    <a:pt x="29" y="7"/>
                  </a:cubicBezTo>
                  <a:cubicBezTo>
                    <a:pt x="25" y="2"/>
                    <a:pt x="8" y="0"/>
                    <a:pt x="6" y="3"/>
                  </a:cubicBezTo>
                  <a:cubicBezTo>
                    <a:pt x="4" y="7"/>
                    <a:pt x="0" y="7"/>
                    <a:pt x="4" y="16"/>
                  </a:cubicBezTo>
                  <a:cubicBezTo>
                    <a:pt x="8" y="25"/>
                    <a:pt x="12" y="30"/>
                    <a:pt x="1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96" name="Freeform 81">
              <a:extLst>
                <a:ext uri="{FF2B5EF4-FFF2-40B4-BE49-F238E27FC236}">
                  <a16:creationId xmlns:a16="http://schemas.microsoft.com/office/drawing/2014/main" id="{9CD552B7-7415-34A6-1954-40A5D296B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" y="-85"/>
              <a:ext cx="1238" cy="782"/>
            </a:xfrm>
            <a:custGeom>
              <a:avLst/>
              <a:gdLst>
                <a:gd name="T0" fmla="*/ 437 w 524"/>
                <a:gd name="T1" fmla="*/ 173 h 331"/>
                <a:gd name="T2" fmla="*/ 468 w 524"/>
                <a:gd name="T3" fmla="*/ 150 h 331"/>
                <a:gd name="T4" fmla="*/ 463 w 524"/>
                <a:gd name="T5" fmla="*/ 132 h 331"/>
                <a:gd name="T6" fmla="*/ 505 w 524"/>
                <a:gd name="T7" fmla="*/ 81 h 331"/>
                <a:gd name="T8" fmla="*/ 483 w 524"/>
                <a:gd name="T9" fmla="*/ 61 h 331"/>
                <a:gd name="T10" fmla="*/ 435 w 524"/>
                <a:gd name="T11" fmla="*/ 49 h 331"/>
                <a:gd name="T12" fmla="*/ 412 w 524"/>
                <a:gd name="T13" fmla="*/ 16 h 331"/>
                <a:gd name="T14" fmla="*/ 371 w 524"/>
                <a:gd name="T15" fmla="*/ 23 h 331"/>
                <a:gd name="T16" fmla="*/ 301 w 524"/>
                <a:gd name="T17" fmla="*/ 25 h 331"/>
                <a:gd name="T18" fmla="*/ 373 w 524"/>
                <a:gd name="T19" fmla="*/ 16 h 331"/>
                <a:gd name="T20" fmla="*/ 326 w 524"/>
                <a:gd name="T21" fmla="*/ 1 h 331"/>
                <a:gd name="T22" fmla="*/ 252 w 524"/>
                <a:gd name="T23" fmla="*/ 12 h 331"/>
                <a:gd name="T24" fmla="*/ 212 w 524"/>
                <a:gd name="T25" fmla="*/ 43 h 331"/>
                <a:gd name="T26" fmla="*/ 192 w 524"/>
                <a:gd name="T27" fmla="*/ 57 h 331"/>
                <a:gd name="T28" fmla="*/ 136 w 524"/>
                <a:gd name="T29" fmla="*/ 57 h 331"/>
                <a:gd name="T30" fmla="*/ 88 w 524"/>
                <a:gd name="T31" fmla="*/ 81 h 331"/>
                <a:gd name="T32" fmla="*/ 60 w 524"/>
                <a:gd name="T33" fmla="*/ 107 h 331"/>
                <a:gd name="T34" fmla="*/ 25 w 524"/>
                <a:gd name="T35" fmla="*/ 129 h 331"/>
                <a:gd name="T36" fmla="*/ 25 w 524"/>
                <a:gd name="T37" fmla="*/ 139 h 331"/>
                <a:gd name="T38" fmla="*/ 53 w 524"/>
                <a:gd name="T39" fmla="*/ 153 h 331"/>
                <a:gd name="T40" fmla="*/ 65 w 524"/>
                <a:gd name="T41" fmla="*/ 151 h 331"/>
                <a:gd name="T42" fmla="*/ 122 w 524"/>
                <a:gd name="T43" fmla="*/ 158 h 331"/>
                <a:gd name="T44" fmla="*/ 155 w 524"/>
                <a:gd name="T45" fmla="*/ 211 h 331"/>
                <a:gd name="T46" fmla="*/ 183 w 524"/>
                <a:gd name="T47" fmla="*/ 202 h 331"/>
                <a:gd name="T48" fmla="*/ 189 w 524"/>
                <a:gd name="T49" fmla="*/ 230 h 331"/>
                <a:gd name="T50" fmla="*/ 182 w 524"/>
                <a:gd name="T51" fmla="*/ 220 h 331"/>
                <a:gd name="T52" fmla="*/ 163 w 524"/>
                <a:gd name="T53" fmla="*/ 220 h 331"/>
                <a:gd name="T54" fmla="*/ 177 w 524"/>
                <a:gd name="T55" fmla="*/ 237 h 331"/>
                <a:gd name="T56" fmla="*/ 177 w 524"/>
                <a:gd name="T57" fmla="*/ 272 h 331"/>
                <a:gd name="T58" fmla="*/ 188 w 524"/>
                <a:gd name="T59" fmla="*/ 285 h 331"/>
                <a:gd name="T60" fmla="*/ 222 w 524"/>
                <a:gd name="T61" fmla="*/ 321 h 331"/>
                <a:gd name="T62" fmla="*/ 246 w 524"/>
                <a:gd name="T63" fmla="*/ 330 h 331"/>
                <a:gd name="T64" fmla="*/ 266 w 524"/>
                <a:gd name="T65" fmla="*/ 304 h 331"/>
                <a:gd name="T66" fmla="*/ 282 w 524"/>
                <a:gd name="T67" fmla="*/ 289 h 331"/>
                <a:gd name="T68" fmla="*/ 308 w 524"/>
                <a:gd name="T69" fmla="*/ 263 h 331"/>
                <a:gd name="T70" fmla="*/ 349 w 524"/>
                <a:gd name="T71" fmla="*/ 241 h 331"/>
                <a:gd name="T72" fmla="*/ 411 w 524"/>
                <a:gd name="T73" fmla="*/ 230 h 331"/>
                <a:gd name="T74" fmla="*/ 407 w 524"/>
                <a:gd name="T75" fmla="*/ 214 h 331"/>
                <a:gd name="T76" fmla="*/ 420 w 524"/>
                <a:gd name="T77" fmla="*/ 208 h 331"/>
                <a:gd name="T78" fmla="*/ 439 w 524"/>
                <a:gd name="T79" fmla="*/ 206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24" h="331">
                  <a:moveTo>
                    <a:pt x="433" y="193"/>
                  </a:moveTo>
                  <a:cubicBezTo>
                    <a:pt x="431" y="188"/>
                    <a:pt x="427" y="175"/>
                    <a:pt x="437" y="173"/>
                  </a:cubicBezTo>
                  <a:cubicBezTo>
                    <a:pt x="447" y="172"/>
                    <a:pt x="466" y="187"/>
                    <a:pt x="466" y="177"/>
                  </a:cubicBezTo>
                  <a:cubicBezTo>
                    <a:pt x="465" y="167"/>
                    <a:pt x="466" y="156"/>
                    <a:pt x="468" y="150"/>
                  </a:cubicBezTo>
                  <a:cubicBezTo>
                    <a:pt x="471" y="145"/>
                    <a:pt x="478" y="141"/>
                    <a:pt x="474" y="139"/>
                  </a:cubicBezTo>
                  <a:cubicBezTo>
                    <a:pt x="471" y="137"/>
                    <a:pt x="467" y="142"/>
                    <a:pt x="463" y="132"/>
                  </a:cubicBezTo>
                  <a:cubicBezTo>
                    <a:pt x="460" y="123"/>
                    <a:pt x="466" y="116"/>
                    <a:pt x="470" y="112"/>
                  </a:cubicBezTo>
                  <a:cubicBezTo>
                    <a:pt x="474" y="109"/>
                    <a:pt x="494" y="84"/>
                    <a:pt x="505" y="81"/>
                  </a:cubicBezTo>
                  <a:cubicBezTo>
                    <a:pt x="516" y="77"/>
                    <a:pt x="524" y="62"/>
                    <a:pt x="516" y="59"/>
                  </a:cubicBezTo>
                  <a:cubicBezTo>
                    <a:pt x="508" y="56"/>
                    <a:pt x="493" y="51"/>
                    <a:pt x="483" y="61"/>
                  </a:cubicBezTo>
                  <a:cubicBezTo>
                    <a:pt x="473" y="71"/>
                    <a:pt x="467" y="80"/>
                    <a:pt x="455" y="77"/>
                  </a:cubicBezTo>
                  <a:cubicBezTo>
                    <a:pt x="444" y="74"/>
                    <a:pt x="442" y="57"/>
                    <a:pt x="435" y="49"/>
                  </a:cubicBezTo>
                  <a:cubicBezTo>
                    <a:pt x="426" y="36"/>
                    <a:pt x="432" y="12"/>
                    <a:pt x="422" y="14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2" y="16"/>
                    <a:pt x="400" y="13"/>
                    <a:pt x="392" y="15"/>
                  </a:cubicBezTo>
                  <a:cubicBezTo>
                    <a:pt x="383" y="18"/>
                    <a:pt x="376" y="24"/>
                    <a:pt x="371" y="23"/>
                  </a:cubicBezTo>
                  <a:cubicBezTo>
                    <a:pt x="360" y="20"/>
                    <a:pt x="350" y="27"/>
                    <a:pt x="348" y="27"/>
                  </a:cubicBezTo>
                  <a:cubicBezTo>
                    <a:pt x="324" y="33"/>
                    <a:pt x="305" y="25"/>
                    <a:pt x="301" y="25"/>
                  </a:cubicBezTo>
                  <a:cubicBezTo>
                    <a:pt x="299" y="24"/>
                    <a:pt x="318" y="27"/>
                    <a:pt x="333" y="25"/>
                  </a:cubicBezTo>
                  <a:cubicBezTo>
                    <a:pt x="344" y="23"/>
                    <a:pt x="364" y="18"/>
                    <a:pt x="373" y="16"/>
                  </a:cubicBezTo>
                  <a:cubicBezTo>
                    <a:pt x="383" y="14"/>
                    <a:pt x="375" y="10"/>
                    <a:pt x="372" y="9"/>
                  </a:cubicBezTo>
                  <a:cubicBezTo>
                    <a:pt x="360" y="8"/>
                    <a:pt x="341" y="2"/>
                    <a:pt x="326" y="1"/>
                  </a:cubicBezTo>
                  <a:cubicBezTo>
                    <a:pt x="315" y="0"/>
                    <a:pt x="307" y="4"/>
                    <a:pt x="296" y="5"/>
                  </a:cubicBezTo>
                  <a:cubicBezTo>
                    <a:pt x="281" y="5"/>
                    <a:pt x="264" y="4"/>
                    <a:pt x="252" y="12"/>
                  </a:cubicBezTo>
                  <a:cubicBezTo>
                    <a:pt x="242" y="20"/>
                    <a:pt x="229" y="21"/>
                    <a:pt x="228" y="22"/>
                  </a:cubicBezTo>
                  <a:cubicBezTo>
                    <a:pt x="222" y="29"/>
                    <a:pt x="217" y="48"/>
                    <a:pt x="212" y="43"/>
                  </a:cubicBezTo>
                  <a:cubicBezTo>
                    <a:pt x="206" y="38"/>
                    <a:pt x="205" y="26"/>
                    <a:pt x="199" y="31"/>
                  </a:cubicBezTo>
                  <a:cubicBezTo>
                    <a:pt x="192" y="36"/>
                    <a:pt x="198" y="48"/>
                    <a:pt x="192" y="57"/>
                  </a:cubicBezTo>
                  <a:cubicBezTo>
                    <a:pt x="187" y="66"/>
                    <a:pt x="170" y="64"/>
                    <a:pt x="165" y="61"/>
                  </a:cubicBezTo>
                  <a:cubicBezTo>
                    <a:pt x="161" y="58"/>
                    <a:pt x="156" y="56"/>
                    <a:pt x="136" y="57"/>
                  </a:cubicBezTo>
                  <a:cubicBezTo>
                    <a:pt x="117" y="58"/>
                    <a:pt x="96" y="66"/>
                    <a:pt x="100" y="73"/>
                  </a:cubicBezTo>
                  <a:cubicBezTo>
                    <a:pt x="105" y="81"/>
                    <a:pt x="92" y="85"/>
                    <a:pt x="88" y="81"/>
                  </a:cubicBezTo>
                  <a:cubicBezTo>
                    <a:pt x="85" y="77"/>
                    <a:pt x="69" y="86"/>
                    <a:pt x="70" y="93"/>
                  </a:cubicBezTo>
                  <a:cubicBezTo>
                    <a:pt x="71" y="100"/>
                    <a:pt x="68" y="109"/>
                    <a:pt x="60" y="107"/>
                  </a:cubicBezTo>
                  <a:cubicBezTo>
                    <a:pt x="52" y="105"/>
                    <a:pt x="46" y="112"/>
                    <a:pt x="45" y="118"/>
                  </a:cubicBezTo>
                  <a:cubicBezTo>
                    <a:pt x="45" y="124"/>
                    <a:pt x="26" y="129"/>
                    <a:pt x="25" y="129"/>
                  </a:cubicBezTo>
                  <a:cubicBezTo>
                    <a:pt x="24" y="129"/>
                    <a:pt x="0" y="128"/>
                    <a:pt x="9" y="135"/>
                  </a:cubicBezTo>
                  <a:cubicBezTo>
                    <a:pt x="14" y="140"/>
                    <a:pt x="18" y="137"/>
                    <a:pt x="25" y="139"/>
                  </a:cubicBezTo>
                  <a:cubicBezTo>
                    <a:pt x="32" y="141"/>
                    <a:pt x="38" y="155"/>
                    <a:pt x="42" y="157"/>
                  </a:cubicBezTo>
                  <a:cubicBezTo>
                    <a:pt x="46" y="158"/>
                    <a:pt x="51" y="157"/>
                    <a:pt x="53" y="153"/>
                  </a:cubicBezTo>
                  <a:cubicBezTo>
                    <a:pt x="56" y="149"/>
                    <a:pt x="59" y="136"/>
                    <a:pt x="59" y="136"/>
                  </a:cubicBezTo>
                  <a:cubicBezTo>
                    <a:pt x="59" y="136"/>
                    <a:pt x="59" y="149"/>
                    <a:pt x="65" y="151"/>
                  </a:cubicBezTo>
                  <a:cubicBezTo>
                    <a:pt x="71" y="154"/>
                    <a:pt x="85" y="149"/>
                    <a:pt x="89" y="150"/>
                  </a:cubicBezTo>
                  <a:cubicBezTo>
                    <a:pt x="93" y="150"/>
                    <a:pt x="116" y="154"/>
                    <a:pt x="122" y="158"/>
                  </a:cubicBezTo>
                  <a:cubicBezTo>
                    <a:pt x="128" y="162"/>
                    <a:pt x="144" y="164"/>
                    <a:pt x="148" y="172"/>
                  </a:cubicBezTo>
                  <a:cubicBezTo>
                    <a:pt x="152" y="180"/>
                    <a:pt x="153" y="208"/>
                    <a:pt x="155" y="211"/>
                  </a:cubicBezTo>
                  <a:cubicBezTo>
                    <a:pt x="158" y="215"/>
                    <a:pt x="166" y="202"/>
                    <a:pt x="168" y="198"/>
                  </a:cubicBezTo>
                  <a:cubicBezTo>
                    <a:pt x="170" y="195"/>
                    <a:pt x="180" y="197"/>
                    <a:pt x="183" y="202"/>
                  </a:cubicBezTo>
                  <a:cubicBezTo>
                    <a:pt x="187" y="206"/>
                    <a:pt x="194" y="216"/>
                    <a:pt x="194" y="221"/>
                  </a:cubicBezTo>
                  <a:cubicBezTo>
                    <a:pt x="193" y="225"/>
                    <a:pt x="192" y="232"/>
                    <a:pt x="189" y="230"/>
                  </a:cubicBezTo>
                  <a:cubicBezTo>
                    <a:pt x="186" y="227"/>
                    <a:pt x="181" y="234"/>
                    <a:pt x="183" y="229"/>
                  </a:cubicBezTo>
                  <a:cubicBezTo>
                    <a:pt x="185" y="224"/>
                    <a:pt x="186" y="220"/>
                    <a:pt x="182" y="220"/>
                  </a:cubicBezTo>
                  <a:cubicBezTo>
                    <a:pt x="178" y="220"/>
                    <a:pt x="175" y="220"/>
                    <a:pt x="175" y="220"/>
                  </a:cubicBezTo>
                  <a:cubicBezTo>
                    <a:pt x="175" y="220"/>
                    <a:pt x="168" y="211"/>
                    <a:pt x="163" y="220"/>
                  </a:cubicBezTo>
                  <a:cubicBezTo>
                    <a:pt x="158" y="230"/>
                    <a:pt x="162" y="236"/>
                    <a:pt x="165" y="236"/>
                  </a:cubicBezTo>
                  <a:cubicBezTo>
                    <a:pt x="169" y="236"/>
                    <a:pt x="177" y="234"/>
                    <a:pt x="177" y="237"/>
                  </a:cubicBezTo>
                  <a:cubicBezTo>
                    <a:pt x="177" y="239"/>
                    <a:pt x="168" y="246"/>
                    <a:pt x="169" y="250"/>
                  </a:cubicBezTo>
                  <a:cubicBezTo>
                    <a:pt x="169" y="255"/>
                    <a:pt x="176" y="269"/>
                    <a:pt x="177" y="272"/>
                  </a:cubicBezTo>
                  <a:cubicBezTo>
                    <a:pt x="179" y="275"/>
                    <a:pt x="190" y="278"/>
                    <a:pt x="192" y="279"/>
                  </a:cubicBezTo>
                  <a:cubicBezTo>
                    <a:pt x="195" y="280"/>
                    <a:pt x="186" y="280"/>
                    <a:pt x="188" y="285"/>
                  </a:cubicBezTo>
                  <a:cubicBezTo>
                    <a:pt x="191" y="289"/>
                    <a:pt x="194" y="299"/>
                    <a:pt x="200" y="302"/>
                  </a:cubicBezTo>
                  <a:cubicBezTo>
                    <a:pt x="205" y="304"/>
                    <a:pt x="220" y="316"/>
                    <a:pt x="222" y="321"/>
                  </a:cubicBezTo>
                  <a:cubicBezTo>
                    <a:pt x="224" y="326"/>
                    <a:pt x="235" y="317"/>
                    <a:pt x="238" y="316"/>
                  </a:cubicBezTo>
                  <a:cubicBezTo>
                    <a:pt x="240" y="316"/>
                    <a:pt x="240" y="329"/>
                    <a:pt x="246" y="330"/>
                  </a:cubicBezTo>
                  <a:cubicBezTo>
                    <a:pt x="253" y="331"/>
                    <a:pt x="256" y="329"/>
                    <a:pt x="261" y="323"/>
                  </a:cubicBezTo>
                  <a:cubicBezTo>
                    <a:pt x="267" y="317"/>
                    <a:pt x="266" y="310"/>
                    <a:pt x="266" y="304"/>
                  </a:cubicBezTo>
                  <a:cubicBezTo>
                    <a:pt x="267" y="299"/>
                    <a:pt x="266" y="294"/>
                    <a:pt x="273" y="296"/>
                  </a:cubicBezTo>
                  <a:cubicBezTo>
                    <a:pt x="279" y="298"/>
                    <a:pt x="282" y="295"/>
                    <a:pt x="282" y="289"/>
                  </a:cubicBezTo>
                  <a:cubicBezTo>
                    <a:pt x="281" y="283"/>
                    <a:pt x="276" y="275"/>
                    <a:pt x="286" y="273"/>
                  </a:cubicBezTo>
                  <a:cubicBezTo>
                    <a:pt x="296" y="271"/>
                    <a:pt x="301" y="263"/>
                    <a:pt x="308" y="263"/>
                  </a:cubicBezTo>
                  <a:cubicBezTo>
                    <a:pt x="314" y="263"/>
                    <a:pt x="331" y="266"/>
                    <a:pt x="333" y="263"/>
                  </a:cubicBezTo>
                  <a:cubicBezTo>
                    <a:pt x="335" y="260"/>
                    <a:pt x="344" y="241"/>
                    <a:pt x="349" y="241"/>
                  </a:cubicBezTo>
                  <a:cubicBezTo>
                    <a:pt x="354" y="240"/>
                    <a:pt x="368" y="243"/>
                    <a:pt x="381" y="241"/>
                  </a:cubicBezTo>
                  <a:cubicBezTo>
                    <a:pt x="393" y="238"/>
                    <a:pt x="407" y="229"/>
                    <a:pt x="411" y="230"/>
                  </a:cubicBezTo>
                  <a:cubicBezTo>
                    <a:pt x="415" y="230"/>
                    <a:pt x="426" y="230"/>
                    <a:pt x="423" y="226"/>
                  </a:cubicBezTo>
                  <a:cubicBezTo>
                    <a:pt x="419" y="223"/>
                    <a:pt x="414" y="214"/>
                    <a:pt x="407" y="214"/>
                  </a:cubicBezTo>
                  <a:cubicBezTo>
                    <a:pt x="400" y="214"/>
                    <a:pt x="399" y="195"/>
                    <a:pt x="401" y="195"/>
                  </a:cubicBezTo>
                  <a:cubicBezTo>
                    <a:pt x="403" y="195"/>
                    <a:pt x="420" y="202"/>
                    <a:pt x="420" y="208"/>
                  </a:cubicBezTo>
                  <a:cubicBezTo>
                    <a:pt x="419" y="215"/>
                    <a:pt x="423" y="223"/>
                    <a:pt x="432" y="220"/>
                  </a:cubicBezTo>
                  <a:cubicBezTo>
                    <a:pt x="442" y="218"/>
                    <a:pt x="440" y="208"/>
                    <a:pt x="439" y="206"/>
                  </a:cubicBezTo>
                  <a:cubicBezTo>
                    <a:pt x="437" y="203"/>
                    <a:pt x="435" y="197"/>
                    <a:pt x="433" y="1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97" name="Freeform 82">
              <a:extLst>
                <a:ext uri="{FF2B5EF4-FFF2-40B4-BE49-F238E27FC236}">
                  <a16:creationId xmlns:a16="http://schemas.microsoft.com/office/drawing/2014/main" id="{A88D7174-F1EC-680C-8CFA-BF5AFF5C9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" y="1649"/>
              <a:ext cx="203" cy="87"/>
            </a:xfrm>
            <a:custGeom>
              <a:avLst/>
              <a:gdLst>
                <a:gd name="T0" fmla="*/ 85 w 86"/>
                <a:gd name="T1" fmla="*/ 33 h 37"/>
                <a:gd name="T2" fmla="*/ 71 w 86"/>
                <a:gd name="T3" fmla="*/ 20 h 37"/>
                <a:gd name="T4" fmla="*/ 47 w 86"/>
                <a:gd name="T5" fmla="*/ 7 h 37"/>
                <a:gd name="T6" fmla="*/ 24 w 86"/>
                <a:gd name="T7" fmla="*/ 0 h 37"/>
                <a:gd name="T8" fmla="*/ 0 w 86"/>
                <a:gd name="T9" fmla="*/ 7 h 37"/>
                <a:gd name="T10" fmla="*/ 17 w 86"/>
                <a:gd name="T11" fmla="*/ 13 h 37"/>
                <a:gd name="T12" fmla="*/ 46 w 86"/>
                <a:gd name="T13" fmla="*/ 16 h 37"/>
                <a:gd name="T14" fmla="*/ 68 w 86"/>
                <a:gd name="T15" fmla="*/ 32 h 37"/>
                <a:gd name="T16" fmla="*/ 85 w 86"/>
                <a:gd name="T17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37">
                  <a:moveTo>
                    <a:pt x="85" y="33"/>
                  </a:moveTo>
                  <a:cubicBezTo>
                    <a:pt x="86" y="29"/>
                    <a:pt x="76" y="19"/>
                    <a:pt x="71" y="20"/>
                  </a:cubicBezTo>
                  <a:cubicBezTo>
                    <a:pt x="65" y="21"/>
                    <a:pt x="53" y="13"/>
                    <a:pt x="47" y="7"/>
                  </a:cubicBezTo>
                  <a:cubicBezTo>
                    <a:pt x="41" y="0"/>
                    <a:pt x="29" y="0"/>
                    <a:pt x="24" y="0"/>
                  </a:cubicBezTo>
                  <a:cubicBezTo>
                    <a:pt x="19" y="0"/>
                    <a:pt x="0" y="7"/>
                    <a:pt x="0" y="7"/>
                  </a:cubicBezTo>
                  <a:cubicBezTo>
                    <a:pt x="0" y="16"/>
                    <a:pt x="7" y="13"/>
                    <a:pt x="17" y="13"/>
                  </a:cubicBezTo>
                  <a:cubicBezTo>
                    <a:pt x="26" y="13"/>
                    <a:pt x="43" y="12"/>
                    <a:pt x="46" y="16"/>
                  </a:cubicBezTo>
                  <a:cubicBezTo>
                    <a:pt x="49" y="21"/>
                    <a:pt x="64" y="28"/>
                    <a:pt x="68" y="32"/>
                  </a:cubicBezTo>
                  <a:cubicBezTo>
                    <a:pt x="72" y="36"/>
                    <a:pt x="84" y="37"/>
                    <a:pt x="85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98" name="Freeform 83">
              <a:extLst>
                <a:ext uri="{FF2B5EF4-FFF2-40B4-BE49-F238E27FC236}">
                  <a16:creationId xmlns:a16="http://schemas.microsoft.com/office/drawing/2014/main" id="{04E7B5D1-72D0-7DD5-5644-0F3D22D33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" y="1602"/>
              <a:ext cx="45" cy="28"/>
            </a:xfrm>
            <a:custGeom>
              <a:avLst/>
              <a:gdLst>
                <a:gd name="T0" fmla="*/ 7 w 19"/>
                <a:gd name="T1" fmla="*/ 1 h 12"/>
                <a:gd name="T2" fmla="*/ 10 w 19"/>
                <a:gd name="T3" fmla="*/ 10 h 12"/>
                <a:gd name="T4" fmla="*/ 7 w 19"/>
                <a:gd name="T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2">
                  <a:moveTo>
                    <a:pt x="7" y="1"/>
                  </a:moveTo>
                  <a:cubicBezTo>
                    <a:pt x="0" y="2"/>
                    <a:pt x="2" y="12"/>
                    <a:pt x="10" y="10"/>
                  </a:cubicBezTo>
                  <a:cubicBezTo>
                    <a:pt x="19" y="8"/>
                    <a:pt x="14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99" name="Freeform 84">
              <a:extLst>
                <a:ext uri="{FF2B5EF4-FFF2-40B4-BE49-F238E27FC236}">
                  <a16:creationId xmlns:a16="http://schemas.microsoft.com/office/drawing/2014/main" id="{3DF66668-3DCA-9DC4-90FE-4D4D26E41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" y="1784"/>
              <a:ext cx="44" cy="44"/>
            </a:xfrm>
            <a:custGeom>
              <a:avLst/>
              <a:gdLst>
                <a:gd name="T0" fmla="*/ 7 w 19"/>
                <a:gd name="T1" fmla="*/ 1 h 19"/>
                <a:gd name="T2" fmla="*/ 10 w 19"/>
                <a:gd name="T3" fmla="*/ 16 h 19"/>
                <a:gd name="T4" fmla="*/ 7 w 19"/>
                <a:gd name="T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9">
                  <a:moveTo>
                    <a:pt x="7" y="1"/>
                  </a:moveTo>
                  <a:cubicBezTo>
                    <a:pt x="0" y="3"/>
                    <a:pt x="2" y="19"/>
                    <a:pt x="10" y="16"/>
                  </a:cubicBezTo>
                  <a:cubicBezTo>
                    <a:pt x="19" y="13"/>
                    <a:pt x="14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0" name="Freeform 85">
              <a:extLst>
                <a:ext uri="{FF2B5EF4-FFF2-40B4-BE49-F238E27FC236}">
                  <a16:creationId xmlns:a16="http://schemas.microsoft.com/office/drawing/2014/main" id="{DA5A84F1-705D-5BF8-D56F-DB62F9071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" y="1758"/>
              <a:ext cx="45" cy="47"/>
            </a:xfrm>
            <a:custGeom>
              <a:avLst/>
              <a:gdLst>
                <a:gd name="T0" fmla="*/ 8 w 19"/>
                <a:gd name="T1" fmla="*/ 2 h 20"/>
                <a:gd name="T2" fmla="*/ 11 w 19"/>
                <a:gd name="T3" fmla="*/ 17 h 20"/>
                <a:gd name="T4" fmla="*/ 8 w 19"/>
                <a:gd name="T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0">
                  <a:moveTo>
                    <a:pt x="8" y="2"/>
                  </a:moveTo>
                  <a:cubicBezTo>
                    <a:pt x="0" y="3"/>
                    <a:pt x="2" y="20"/>
                    <a:pt x="11" y="17"/>
                  </a:cubicBezTo>
                  <a:cubicBezTo>
                    <a:pt x="19" y="14"/>
                    <a:pt x="15" y="0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1" name="Freeform 86">
              <a:extLst>
                <a:ext uri="{FF2B5EF4-FFF2-40B4-BE49-F238E27FC236}">
                  <a16:creationId xmlns:a16="http://schemas.microsoft.com/office/drawing/2014/main" id="{3EE0B3E1-274C-05CD-0597-4371F83FE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1" y="1729"/>
              <a:ext cx="125" cy="81"/>
            </a:xfrm>
            <a:custGeom>
              <a:avLst/>
              <a:gdLst>
                <a:gd name="T0" fmla="*/ 36 w 53"/>
                <a:gd name="T1" fmla="*/ 2 h 34"/>
                <a:gd name="T2" fmla="*/ 18 w 53"/>
                <a:gd name="T3" fmla="*/ 3 h 34"/>
                <a:gd name="T4" fmla="*/ 0 w 53"/>
                <a:gd name="T5" fmla="*/ 18 h 34"/>
                <a:gd name="T6" fmla="*/ 14 w 53"/>
                <a:gd name="T7" fmla="*/ 20 h 34"/>
                <a:gd name="T8" fmla="*/ 27 w 53"/>
                <a:gd name="T9" fmla="*/ 26 h 34"/>
                <a:gd name="T10" fmla="*/ 44 w 53"/>
                <a:gd name="T11" fmla="*/ 22 h 34"/>
                <a:gd name="T12" fmla="*/ 52 w 53"/>
                <a:gd name="T13" fmla="*/ 21 h 34"/>
                <a:gd name="T14" fmla="*/ 36 w 53"/>
                <a:gd name="T15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34">
                  <a:moveTo>
                    <a:pt x="36" y="2"/>
                  </a:moveTo>
                  <a:cubicBezTo>
                    <a:pt x="30" y="0"/>
                    <a:pt x="23" y="2"/>
                    <a:pt x="18" y="3"/>
                  </a:cubicBezTo>
                  <a:cubicBezTo>
                    <a:pt x="13" y="4"/>
                    <a:pt x="0" y="18"/>
                    <a:pt x="0" y="18"/>
                  </a:cubicBezTo>
                  <a:cubicBezTo>
                    <a:pt x="0" y="18"/>
                    <a:pt x="8" y="20"/>
                    <a:pt x="14" y="20"/>
                  </a:cubicBezTo>
                  <a:cubicBezTo>
                    <a:pt x="19" y="20"/>
                    <a:pt x="23" y="23"/>
                    <a:pt x="27" y="26"/>
                  </a:cubicBezTo>
                  <a:cubicBezTo>
                    <a:pt x="32" y="29"/>
                    <a:pt x="41" y="22"/>
                    <a:pt x="44" y="22"/>
                  </a:cubicBezTo>
                  <a:cubicBezTo>
                    <a:pt x="47" y="22"/>
                    <a:pt x="51" y="34"/>
                    <a:pt x="52" y="21"/>
                  </a:cubicBezTo>
                  <a:cubicBezTo>
                    <a:pt x="53" y="9"/>
                    <a:pt x="42" y="4"/>
                    <a:pt x="36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2" name="Freeform 87">
              <a:extLst>
                <a:ext uri="{FF2B5EF4-FFF2-40B4-BE49-F238E27FC236}">
                  <a16:creationId xmlns:a16="http://schemas.microsoft.com/office/drawing/2014/main" id="{11CA1B23-FEF4-B60F-41D6-A279B030A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2" y="2565"/>
              <a:ext cx="167" cy="357"/>
            </a:xfrm>
            <a:custGeom>
              <a:avLst/>
              <a:gdLst>
                <a:gd name="T0" fmla="*/ 60 w 71"/>
                <a:gd name="T1" fmla="*/ 3 h 151"/>
                <a:gd name="T2" fmla="*/ 41 w 71"/>
                <a:gd name="T3" fmla="*/ 26 h 151"/>
                <a:gd name="T4" fmla="*/ 22 w 71"/>
                <a:gd name="T5" fmla="*/ 43 h 151"/>
                <a:gd name="T6" fmla="*/ 7 w 71"/>
                <a:gd name="T7" fmla="*/ 64 h 151"/>
                <a:gd name="T8" fmla="*/ 6 w 71"/>
                <a:gd name="T9" fmla="*/ 99 h 151"/>
                <a:gd name="T10" fmla="*/ 9 w 71"/>
                <a:gd name="T11" fmla="*/ 134 h 151"/>
                <a:gd name="T12" fmla="*/ 22 w 71"/>
                <a:gd name="T13" fmla="*/ 151 h 151"/>
                <a:gd name="T14" fmla="*/ 42 w 71"/>
                <a:gd name="T15" fmla="*/ 134 h 151"/>
                <a:gd name="T16" fmla="*/ 52 w 71"/>
                <a:gd name="T17" fmla="*/ 100 h 151"/>
                <a:gd name="T18" fmla="*/ 64 w 71"/>
                <a:gd name="T19" fmla="*/ 62 h 151"/>
                <a:gd name="T20" fmla="*/ 70 w 71"/>
                <a:gd name="T21" fmla="*/ 29 h 151"/>
                <a:gd name="T22" fmla="*/ 60 w 71"/>
                <a:gd name="T23" fmla="*/ 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151">
                  <a:moveTo>
                    <a:pt x="60" y="3"/>
                  </a:moveTo>
                  <a:cubicBezTo>
                    <a:pt x="50" y="0"/>
                    <a:pt x="49" y="15"/>
                    <a:pt x="41" y="26"/>
                  </a:cubicBezTo>
                  <a:cubicBezTo>
                    <a:pt x="33" y="36"/>
                    <a:pt x="25" y="44"/>
                    <a:pt x="22" y="43"/>
                  </a:cubicBezTo>
                  <a:cubicBezTo>
                    <a:pt x="18" y="43"/>
                    <a:pt x="1" y="50"/>
                    <a:pt x="7" y="64"/>
                  </a:cubicBezTo>
                  <a:cubicBezTo>
                    <a:pt x="12" y="78"/>
                    <a:pt x="11" y="92"/>
                    <a:pt x="6" y="99"/>
                  </a:cubicBezTo>
                  <a:cubicBezTo>
                    <a:pt x="0" y="105"/>
                    <a:pt x="10" y="124"/>
                    <a:pt x="9" y="134"/>
                  </a:cubicBezTo>
                  <a:cubicBezTo>
                    <a:pt x="7" y="144"/>
                    <a:pt x="11" y="151"/>
                    <a:pt x="22" y="151"/>
                  </a:cubicBezTo>
                  <a:cubicBezTo>
                    <a:pt x="33" y="151"/>
                    <a:pt x="37" y="146"/>
                    <a:pt x="42" y="134"/>
                  </a:cubicBezTo>
                  <a:cubicBezTo>
                    <a:pt x="47" y="122"/>
                    <a:pt x="48" y="110"/>
                    <a:pt x="52" y="100"/>
                  </a:cubicBezTo>
                  <a:cubicBezTo>
                    <a:pt x="57" y="89"/>
                    <a:pt x="61" y="68"/>
                    <a:pt x="64" y="62"/>
                  </a:cubicBezTo>
                  <a:cubicBezTo>
                    <a:pt x="66" y="57"/>
                    <a:pt x="71" y="39"/>
                    <a:pt x="70" y="29"/>
                  </a:cubicBezTo>
                  <a:cubicBezTo>
                    <a:pt x="69" y="18"/>
                    <a:pt x="66" y="5"/>
                    <a:pt x="6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3" name="Freeform 88">
              <a:extLst>
                <a:ext uri="{FF2B5EF4-FFF2-40B4-BE49-F238E27FC236}">
                  <a16:creationId xmlns:a16="http://schemas.microsoft.com/office/drawing/2014/main" id="{9C8C7C1E-C4F0-0FAD-4FB4-66B113520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1996"/>
              <a:ext cx="61" cy="140"/>
            </a:xfrm>
            <a:custGeom>
              <a:avLst/>
              <a:gdLst>
                <a:gd name="T0" fmla="*/ 11 w 26"/>
                <a:gd name="T1" fmla="*/ 4 h 59"/>
                <a:gd name="T2" fmla="*/ 10 w 26"/>
                <a:gd name="T3" fmla="*/ 55 h 59"/>
                <a:gd name="T4" fmla="*/ 23 w 26"/>
                <a:gd name="T5" fmla="*/ 23 h 59"/>
                <a:gd name="T6" fmla="*/ 11 w 26"/>
                <a:gd name="T7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59">
                  <a:moveTo>
                    <a:pt x="11" y="4"/>
                  </a:moveTo>
                  <a:cubicBezTo>
                    <a:pt x="6" y="7"/>
                    <a:pt x="0" y="52"/>
                    <a:pt x="10" y="55"/>
                  </a:cubicBezTo>
                  <a:cubicBezTo>
                    <a:pt x="19" y="59"/>
                    <a:pt x="26" y="27"/>
                    <a:pt x="23" y="23"/>
                  </a:cubicBezTo>
                  <a:cubicBezTo>
                    <a:pt x="19" y="18"/>
                    <a:pt x="18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4" name="Freeform 89">
              <a:extLst>
                <a:ext uri="{FF2B5EF4-FFF2-40B4-BE49-F238E27FC236}">
                  <a16:creationId xmlns:a16="http://schemas.microsoft.com/office/drawing/2014/main" id="{30A55489-D147-3644-756F-8419FA36F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2" y="1181"/>
              <a:ext cx="52" cy="55"/>
            </a:xfrm>
            <a:custGeom>
              <a:avLst/>
              <a:gdLst>
                <a:gd name="T0" fmla="*/ 18 w 22"/>
                <a:gd name="T1" fmla="*/ 16 h 23"/>
                <a:gd name="T2" fmla="*/ 11 w 22"/>
                <a:gd name="T3" fmla="*/ 0 h 23"/>
                <a:gd name="T4" fmla="*/ 5 w 22"/>
                <a:gd name="T5" fmla="*/ 19 h 23"/>
                <a:gd name="T6" fmla="*/ 18 w 22"/>
                <a:gd name="T7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3">
                  <a:moveTo>
                    <a:pt x="18" y="16"/>
                  </a:moveTo>
                  <a:cubicBezTo>
                    <a:pt x="22" y="9"/>
                    <a:pt x="15" y="0"/>
                    <a:pt x="11" y="0"/>
                  </a:cubicBezTo>
                  <a:cubicBezTo>
                    <a:pt x="4" y="0"/>
                    <a:pt x="0" y="14"/>
                    <a:pt x="5" y="19"/>
                  </a:cubicBezTo>
                  <a:cubicBezTo>
                    <a:pt x="10" y="23"/>
                    <a:pt x="14" y="22"/>
                    <a:pt x="1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5" name="Freeform 90">
              <a:extLst>
                <a:ext uri="{FF2B5EF4-FFF2-40B4-BE49-F238E27FC236}">
                  <a16:creationId xmlns:a16="http://schemas.microsoft.com/office/drawing/2014/main" id="{7CD2CB9C-1963-82C3-78C7-88908FE16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2" y="1193"/>
              <a:ext cx="28" cy="36"/>
            </a:xfrm>
            <a:custGeom>
              <a:avLst/>
              <a:gdLst>
                <a:gd name="T0" fmla="*/ 10 w 12"/>
                <a:gd name="T1" fmla="*/ 11 h 15"/>
                <a:gd name="T2" fmla="*/ 2 w 12"/>
                <a:gd name="T3" fmla="*/ 10 h 15"/>
                <a:gd name="T4" fmla="*/ 10 w 12"/>
                <a:gd name="T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10" y="11"/>
                  </a:moveTo>
                  <a:cubicBezTo>
                    <a:pt x="12" y="7"/>
                    <a:pt x="8" y="0"/>
                    <a:pt x="2" y="10"/>
                  </a:cubicBezTo>
                  <a:cubicBezTo>
                    <a:pt x="0" y="14"/>
                    <a:pt x="8" y="15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6" name="Freeform 91">
              <a:extLst>
                <a:ext uri="{FF2B5EF4-FFF2-40B4-BE49-F238E27FC236}">
                  <a16:creationId xmlns:a16="http://schemas.microsoft.com/office/drawing/2014/main" id="{EF5C3AAA-5C35-B186-69A6-271267B14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1" y="1247"/>
              <a:ext cx="85" cy="55"/>
            </a:xfrm>
            <a:custGeom>
              <a:avLst/>
              <a:gdLst>
                <a:gd name="T0" fmla="*/ 22 w 36"/>
                <a:gd name="T1" fmla="*/ 22 h 23"/>
                <a:gd name="T2" fmla="*/ 33 w 36"/>
                <a:gd name="T3" fmla="*/ 12 h 23"/>
                <a:gd name="T4" fmla="*/ 20 w 36"/>
                <a:gd name="T5" fmla="*/ 3 h 23"/>
                <a:gd name="T6" fmla="*/ 3 w 36"/>
                <a:gd name="T7" fmla="*/ 3 h 23"/>
                <a:gd name="T8" fmla="*/ 12 w 36"/>
                <a:gd name="T9" fmla="*/ 13 h 23"/>
                <a:gd name="T10" fmla="*/ 22 w 36"/>
                <a:gd name="T11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22" y="22"/>
                  </a:moveTo>
                  <a:cubicBezTo>
                    <a:pt x="25" y="23"/>
                    <a:pt x="36" y="22"/>
                    <a:pt x="33" y="12"/>
                  </a:cubicBezTo>
                  <a:cubicBezTo>
                    <a:pt x="29" y="3"/>
                    <a:pt x="22" y="3"/>
                    <a:pt x="20" y="3"/>
                  </a:cubicBezTo>
                  <a:cubicBezTo>
                    <a:pt x="17" y="3"/>
                    <a:pt x="7" y="0"/>
                    <a:pt x="3" y="3"/>
                  </a:cubicBezTo>
                  <a:cubicBezTo>
                    <a:pt x="0" y="5"/>
                    <a:pt x="8" y="11"/>
                    <a:pt x="12" y="13"/>
                  </a:cubicBezTo>
                  <a:cubicBezTo>
                    <a:pt x="16" y="15"/>
                    <a:pt x="19" y="21"/>
                    <a:pt x="22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7" name="Freeform 92">
              <a:extLst>
                <a:ext uri="{FF2B5EF4-FFF2-40B4-BE49-F238E27FC236}">
                  <a16:creationId xmlns:a16="http://schemas.microsoft.com/office/drawing/2014/main" id="{4B20D21C-92B2-B9BC-CDBC-349AD4571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806"/>
              <a:ext cx="104" cy="118"/>
            </a:xfrm>
            <a:custGeom>
              <a:avLst/>
              <a:gdLst>
                <a:gd name="T0" fmla="*/ 13 w 44"/>
                <a:gd name="T1" fmla="*/ 11 h 50"/>
                <a:gd name="T2" fmla="*/ 5 w 44"/>
                <a:gd name="T3" fmla="*/ 20 h 50"/>
                <a:gd name="T4" fmla="*/ 5 w 44"/>
                <a:gd name="T5" fmla="*/ 34 h 50"/>
                <a:gd name="T6" fmla="*/ 12 w 44"/>
                <a:gd name="T7" fmla="*/ 49 h 50"/>
                <a:gd name="T8" fmla="*/ 31 w 44"/>
                <a:gd name="T9" fmla="*/ 41 h 50"/>
                <a:gd name="T10" fmla="*/ 44 w 44"/>
                <a:gd name="T11" fmla="*/ 24 h 50"/>
                <a:gd name="T12" fmla="*/ 39 w 44"/>
                <a:gd name="T13" fmla="*/ 5 h 50"/>
                <a:gd name="T14" fmla="*/ 26 w 44"/>
                <a:gd name="T15" fmla="*/ 1 h 50"/>
                <a:gd name="T16" fmla="*/ 13 w 44"/>
                <a:gd name="T17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0">
                  <a:moveTo>
                    <a:pt x="13" y="11"/>
                  </a:moveTo>
                  <a:cubicBezTo>
                    <a:pt x="9" y="11"/>
                    <a:pt x="3" y="13"/>
                    <a:pt x="5" y="20"/>
                  </a:cubicBezTo>
                  <a:cubicBezTo>
                    <a:pt x="6" y="26"/>
                    <a:pt x="9" y="31"/>
                    <a:pt x="5" y="34"/>
                  </a:cubicBezTo>
                  <a:cubicBezTo>
                    <a:pt x="0" y="37"/>
                    <a:pt x="5" y="48"/>
                    <a:pt x="12" y="49"/>
                  </a:cubicBezTo>
                  <a:cubicBezTo>
                    <a:pt x="18" y="50"/>
                    <a:pt x="25" y="44"/>
                    <a:pt x="31" y="41"/>
                  </a:cubicBezTo>
                  <a:cubicBezTo>
                    <a:pt x="36" y="38"/>
                    <a:pt x="44" y="33"/>
                    <a:pt x="44" y="24"/>
                  </a:cubicBezTo>
                  <a:cubicBezTo>
                    <a:pt x="44" y="16"/>
                    <a:pt x="43" y="8"/>
                    <a:pt x="39" y="5"/>
                  </a:cubicBezTo>
                  <a:cubicBezTo>
                    <a:pt x="36" y="1"/>
                    <a:pt x="31" y="0"/>
                    <a:pt x="26" y="1"/>
                  </a:cubicBezTo>
                  <a:cubicBezTo>
                    <a:pt x="19" y="2"/>
                    <a:pt x="18" y="11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8" name="Freeform 93">
              <a:extLst>
                <a:ext uri="{FF2B5EF4-FFF2-40B4-BE49-F238E27FC236}">
                  <a16:creationId xmlns:a16="http://schemas.microsoft.com/office/drawing/2014/main" id="{CBB1101C-9A30-B8C2-4DB8-66AE3DCEA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7" y="714"/>
              <a:ext cx="210" cy="236"/>
            </a:xfrm>
            <a:custGeom>
              <a:avLst/>
              <a:gdLst>
                <a:gd name="T0" fmla="*/ 23 w 89"/>
                <a:gd name="T1" fmla="*/ 47 h 100"/>
                <a:gd name="T2" fmla="*/ 41 w 89"/>
                <a:gd name="T3" fmla="*/ 59 h 100"/>
                <a:gd name="T4" fmla="*/ 15 w 89"/>
                <a:gd name="T5" fmla="*/ 86 h 100"/>
                <a:gd name="T6" fmla="*/ 35 w 89"/>
                <a:gd name="T7" fmla="*/ 90 h 100"/>
                <a:gd name="T8" fmla="*/ 34 w 89"/>
                <a:gd name="T9" fmla="*/ 98 h 100"/>
                <a:gd name="T10" fmla="*/ 47 w 89"/>
                <a:gd name="T11" fmla="*/ 91 h 100"/>
                <a:gd name="T12" fmla="*/ 72 w 89"/>
                <a:gd name="T13" fmla="*/ 96 h 100"/>
                <a:gd name="T14" fmla="*/ 88 w 89"/>
                <a:gd name="T15" fmla="*/ 79 h 100"/>
                <a:gd name="T16" fmla="*/ 72 w 89"/>
                <a:gd name="T17" fmla="*/ 59 h 100"/>
                <a:gd name="T18" fmla="*/ 53 w 89"/>
                <a:gd name="T19" fmla="*/ 34 h 100"/>
                <a:gd name="T20" fmla="*/ 65 w 89"/>
                <a:gd name="T21" fmla="*/ 12 h 100"/>
                <a:gd name="T22" fmla="*/ 36 w 89"/>
                <a:gd name="T23" fmla="*/ 4 h 100"/>
                <a:gd name="T24" fmla="*/ 20 w 89"/>
                <a:gd name="T25" fmla="*/ 11 h 100"/>
                <a:gd name="T26" fmla="*/ 7 w 89"/>
                <a:gd name="T27" fmla="*/ 12 h 100"/>
                <a:gd name="T28" fmla="*/ 6 w 89"/>
                <a:gd name="T29" fmla="*/ 29 h 100"/>
                <a:gd name="T30" fmla="*/ 23 w 89"/>
                <a:gd name="T31" fmla="*/ 4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9" h="100">
                  <a:moveTo>
                    <a:pt x="23" y="47"/>
                  </a:moveTo>
                  <a:cubicBezTo>
                    <a:pt x="30" y="51"/>
                    <a:pt x="47" y="55"/>
                    <a:pt x="41" y="59"/>
                  </a:cubicBezTo>
                  <a:cubicBezTo>
                    <a:pt x="34" y="62"/>
                    <a:pt x="16" y="81"/>
                    <a:pt x="15" y="86"/>
                  </a:cubicBezTo>
                  <a:cubicBezTo>
                    <a:pt x="13" y="92"/>
                    <a:pt x="35" y="90"/>
                    <a:pt x="35" y="90"/>
                  </a:cubicBezTo>
                  <a:cubicBezTo>
                    <a:pt x="35" y="90"/>
                    <a:pt x="30" y="96"/>
                    <a:pt x="34" y="98"/>
                  </a:cubicBezTo>
                  <a:cubicBezTo>
                    <a:pt x="38" y="100"/>
                    <a:pt x="41" y="91"/>
                    <a:pt x="47" y="91"/>
                  </a:cubicBezTo>
                  <a:cubicBezTo>
                    <a:pt x="53" y="91"/>
                    <a:pt x="66" y="96"/>
                    <a:pt x="72" y="96"/>
                  </a:cubicBezTo>
                  <a:cubicBezTo>
                    <a:pt x="79" y="96"/>
                    <a:pt x="89" y="86"/>
                    <a:pt x="88" y="79"/>
                  </a:cubicBezTo>
                  <a:cubicBezTo>
                    <a:pt x="87" y="73"/>
                    <a:pt x="80" y="62"/>
                    <a:pt x="72" y="59"/>
                  </a:cubicBezTo>
                  <a:cubicBezTo>
                    <a:pt x="65" y="55"/>
                    <a:pt x="57" y="38"/>
                    <a:pt x="53" y="34"/>
                  </a:cubicBezTo>
                  <a:cubicBezTo>
                    <a:pt x="48" y="31"/>
                    <a:pt x="70" y="18"/>
                    <a:pt x="65" y="12"/>
                  </a:cubicBezTo>
                  <a:cubicBezTo>
                    <a:pt x="59" y="5"/>
                    <a:pt x="42" y="9"/>
                    <a:pt x="36" y="4"/>
                  </a:cubicBezTo>
                  <a:cubicBezTo>
                    <a:pt x="30" y="0"/>
                    <a:pt x="24" y="5"/>
                    <a:pt x="20" y="11"/>
                  </a:cubicBezTo>
                  <a:cubicBezTo>
                    <a:pt x="16" y="17"/>
                    <a:pt x="11" y="10"/>
                    <a:pt x="7" y="12"/>
                  </a:cubicBezTo>
                  <a:cubicBezTo>
                    <a:pt x="0" y="14"/>
                    <a:pt x="3" y="24"/>
                    <a:pt x="6" y="29"/>
                  </a:cubicBezTo>
                  <a:cubicBezTo>
                    <a:pt x="9" y="33"/>
                    <a:pt x="15" y="44"/>
                    <a:pt x="23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9" name="Freeform 94">
              <a:extLst>
                <a:ext uri="{FF2B5EF4-FFF2-40B4-BE49-F238E27FC236}">
                  <a16:creationId xmlns:a16="http://schemas.microsoft.com/office/drawing/2014/main" id="{FCB2E301-D6EA-7947-6494-3787D277EB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0" y="201"/>
              <a:ext cx="4368" cy="2964"/>
            </a:xfrm>
            <a:custGeom>
              <a:avLst/>
              <a:gdLst>
                <a:gd name="T0" fmla="*/ 1843 w 1849"/>
                <a:gd name="T1" fmla="*/ 119 h 1255"/>
                <a:gd name="T2" fmla="*/ 1661 w 1849"/>
                <a:gd name="T3" fmla="*/ 96 h 1255"/>
                <a:gd name="T4" fmla="*/ 1493 w 1849"/>
                <a:gd name="T5" fmla="*/ 49 h 1255"/>
                <a:gd name="T6" fmla="*/ 1472 w 1849"/>
                <a:gd name="T7" fmla="*/ 59 h 1255"/>
                <a:gd name="T8" fmla="*/ 1341 w 1849"/>
                <a:gd name="T9" fmla="*/ 52 h 1255"/>
                <a:gd name="T10" fmla="*/ 1175 w 1849"/>
                <a:gd name="T11" fmla="*/ 20 h 1255"/>
                <a:gd name="T12" fmla="*/ 1043 w 1849"/>
                <a:gd name="T13" fmla="*/ 28 h 1255"/>
                <a:gd name="T14" fmla="*/ 947 w 1849"/>
                <a:gd name="T15" fmla="*/ 98 h 1255"/>
                <a:gd name="T16" fmla="*/ 856 w 1849"/>
                <a:gd name="T17" fmla="*/ 80 h 1255"/>
                <a:gd name="T18" fmla="*/ 848 w 1849"/>
                <a:gd name="T19" fmla="*/ 135 h 1255"/>
                <a:gd name="T20" fmla="*/ 795 w 1849"/>
                <a:gd name="T21" fmla="*/ 79 h 1255"/>
                <a:gd name="T22" fmla="*/ 699 w 1849"/>
                <a:gd name="T23" fmla="*/ 110 h 1255"/>
                <a:gd name="T24" fmla="*/ 578 w 1849"/>
                <a:gd name="T25" fmla="*/ 128 h 1255"/>
                <a:gd name="T26" fmla="*/ 497 w 1849"/>
                <a:gd name="T27" fmla="*/ 157 h 1255"/>
                <a:gd name="T28" fmla="*/ 388 w 1849"/>
                <a:gd name="T29" fmla="*/ 73 h 1255"/>
                <a:gd name="T30" fmla="*/ 270 w 1849"/>
                <a:gd name="T31" fmla="*/ 220 h 1255"/>
                <a:gd name="T32" fmla="*/ 364 w 1849"/>
                <a:gd name="T33" fmla="*/ 165 h 1255"/>
                <a:gd name="T34" fmla="*/ 437 w 1849"/>
                <a:gd name="T35" fmla="*/ 215 h 1255"/>
                <a:gd name="T36" fmla="*/ 308 w 1849"/>
                <a:gd name="T37" fmla="*/ 259 h 1255"/>
                <a:gd name="T38" fmla="*/ 247 w 1849"/>
                <a:gd name="T39" fmla="*/ 278 h 1255"/>
                <a:gd name="T40" fmla="*/ 155 w 1849"/>
                <a:gd name="T41" fmla="*/ 359 h 1255"/>
                <a:gd name="T42" fmla="*/ 105 w 1849"/>
                <a:gd name="T43" fmla="*/ 464 h 1255"/>
                <a:gd name="T44" fmla="*/ 205 w 1849"/>
                <a:gd name="T45" fmla="*/ 391 h 1255"/>
                <a:gd name="T46" fmla="*/ 327 w 1849"/>
                <a:gd name="T47" fmla="*/ 426 h 1255"/>
                <a:gd name="T48" fmla="*/ 356 w 1849"/>
                <a:gd name="T49" fmla="*/ 438 h 1255"/>
                <a:gd name="T50" fmla="*/ 432 w 1849"/>
                <a:gd name="T51" fmla="*/ 466 h 1255"/>
                <a:gd name="T52" fmla="*/ 456 w 1849"/>
                <a:gd name="T53" fmla="*/ 522 h 1255"/>
                <a:gd name="T54" fmla="*/ 307 w 1849"/>
                <a:gd name="T55" fmla="*/ 517 h 1255"/>
                <a:gd name="T56" fmla="*/ 138 w 1849"/>
                <a:gd name="T57" fmla="*/ 481 h 1255"/>
                <a:gd name="T58" fmla="*/ 16 w 1849"/>
                <a:gd name="T59" fmla="*/ 683 h 1255"/>
                <a:gd name="T60" fmla="*/ 122 w 1849"/>
                <a:gd name="T61" fmla="*/ 813 h 1255"/>
                <a:gd name="T62" fmla="*/ 252 w 1849"/>
                <a:gd name="T63" fmla="*/ 873 h 1255"/>
                <a:gd name="T64" fmla="*/ 316 w 1849"/>
                <a:gd name="T65" fmla="*/ 1134 h 1255"/>
                <a:gd name="T66" fmla="*/ 429 w 1849"/>
                <a:gd name="T67" fmla="*/ 1232 h 1255"/>
                <a:gd name="T68" fmla="*/ 546 w 1849"/>
                <a:gd name="T69" fmla="*/ 1025 h 1255"/>
                <a:gd name="T70" fmla="*/ 638 w 1849"/>
                <a:gd name="T71" fmla="*/ 775 h 1255"/>
                <a:gd name="T72" fmla="*/ 503 w 1849"/>
                <a:gd name="T73" fmla="*/ 612 h 1255"/>
                <a:gd name="T74" fmla="*/ 563 w 1849"/>
                <a:gd name="T75" fmla="*/ 693 h 1255"/>
                <a:gd name="T76" fmla="*/ 698 w 1849"/>
                <a:gd name="T77" fmla="*/ 599 h 1255"/>
                <a:gd name="T78" fmla="*/ 651 w 1849"/>
                <a:gd name="T79" fmla="*/ 563 h 1255"/>
                <a:gd name="T80" fmla="*/ 815 w 1849"/>
                <a:gd name="T81" fmla="*/ 618 h 1255"/>
                <a:gd name="T82" fmla="*/ 905 w 1849"/>
                <a:gd name="T83" fmla="*/ 766 h 1255"/>
                <a:gd name="T84" fmla="*/ 1041 w 1849"/>
                <a:gd name="T85" fmla="*/ 655 h 1255"/>
                <a:gd name="T86" fmla="*/ 1117 w 1849"/>
                <a:gd name="T87" fmla="*/ 730 h 1255"/>
                <a:gd name="T88" fmla="*/ 1154 w 1849"/>
                <a:gd name="T89" fmla="*/ 652 h 1255"/>
                <a:gd name="T90" fmla="*/ 1251 w 1849"/>
                <a:gd name="T91" fmla="*/ 618 h 1255"/>
                <a:gd name="T92" fmla="*/ 1270 w 1849"/>
                <a:gd name="T93" fmla="*/ 447 h 1255"/>
                <a:gd name="T94" fmla="*/ 1342 w 1849"/>
                <a:gd name="T95" fmla="*/ 452 h 1255"/>
                <a:gd name="T96" fmla="*/ 1402 w 1849"/>
                <a:gd name="T97" fmla="*/ 392 h 1255"/>
                <a:gd name="T98" fmla="*/ 1435 w 1849"/>
                <a:gd name="T99" fmla="*/ 269 h 1255"/>
                <a:gd name="T100" fmla="*/ 1659 w 1849"/>
                <a:gd name="T101" fmla="*/ 186 h 1255"/>
                <a:gd name="T102" fmla="*/ 1614 w 1849"/>
                <a:gd name="T103" fmla="*/ 327 h 1255"/>
                <a:gd name="T104" fmla="*/ 466 w 1849"/>
                <a:gd name="T105" fmla="*/ 868 h 1255"/>
                <a:gd name="T106" fmla="*/ 494 w 1849"/>
                <a:gd name="T107" fmla="*/ 406 h 1255"/>
                <a:gd name="T108" fmla="*/ 478 w 1849"/>
                <a:gd name="T109" fmla="*/ 377 h 1255"/>
                <a:gd name="T110" fmla="*/ 676 w 1849"/>
                <a:gd name="T111" fmla="*/ 368 h 1255"/>
                <a:gd name="T112" fmla="*/ 650 w 1849"/>
                <a:gd name="T113" fmla="*/ 466 h 1255"/>
                <a:gd name="T114" fmla="*/ 647 w 1849"/>
                <a:gd name="T115" fmla="*/ 343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49" h="1255">
                  <a:moveTo>
                    <a:pt x="1716" y="204"/>
                  </a:moveTo>
                  <a:cubicBezTo>
                    <a:pt x="1740" y="204"/>
                    <a:pt x="1732" y="206"/>
                    <a:pt x="1751" y="205"/>
                  </a:cubicBezTo>
                  <a:cubicBezTo>
                    <a:pt x="1770" y="204"/>
                    <a:pt x="1777" y="192"/>
                    <a:pt x="1795" y="187"/>
                  </a:cubicBezTo>
                  <a:cubicBezTo>
                    <a:pt x="1813" y="181"/>
                    <a:pt x="1828" y="177"/>
                    <a:pt x="1833" y="180"/>
                  </a:cubicBezTo>
                  <a:cubicBezTo>
                    <a:pt x="1839" y="183"/>
                    <a:pt x="1847" y="181"/>
                    <a:pt x="1842" y="175"/>
                  </a:cubicBezTo>
                  <a:cubicBezTo>
                    <a:pt x="1836" y="168"/>
                    <a:pt x="1824" y="159"/>
                    <a:pt x="1830" y="157"/>
                  </a:cubicBezTo>
                  <a:cubicBezTo>
                    <a:pt x="1836" y="155"/>
                    <a:pt x="1843" y="154"/>
                    <a:pt x="1845" y="147"/>
                  </a:cubicBezTo>
                  <a:cubicBezTo>
                    <a:pt x="1847" y="139"/>
                    <a:pt x="1836" y="126"/>
                    <a:pt x="1843" y="119"/>
                  </a:cubicBezTo>
                  <a:cubicBezTo>
                    <a:pt x="1849" y="111"/>
                    <a:pt x="1838" y="102"/>
                    <a:pt x="1830" y="100"/>
                  </a:cubicBezTo>
                  <a:cubicBezTo>
                    <a:pt x="1822" y="98"/>
                    <a:pt x="1791" y="102"/>
                    <a:pt x="1785" y="98"/>
                  </a:cubicBezTo>
                  <a:cubicBezTo>
                    <a:pt x="1779" y="94"/>
                    <a:pt x="1768" y="90"/>
                    <a:pt x="1765" y="92"/>
                  </a:cubicBezTo>
                  <a:cubicBezTo>
                    <a:pt x="1762" y="95"/>
                    <a:pt x="1755" y="110"/>
                    <a:pt x="1755" y="110"/>
                  </a:cubicBezTo>
                  <a:cubicBezTo>
                    <a:pt x="1755" y="110"/>
                    <a:pt x="1749" y="112"/>
                    <a:pt x="1744" y="104"/>
                  </a:cubicBezTo>
                  <a:cubicBezTo>
                    <a:pt x="1740" y="95"/>
                    <a:pt x="1714" y="96"/>
                    <a:pt x="1706" y="96"/>
                  </a:cubicBezTo>
                  <a:cubicBezTo>
                    <a:pt x="1698" y="96"/>
                    <a:pt x="1689" y="98"/>
                    <a:pt x="1680" y="99"/>
                  </a:cubicBezTo>
                  <a:cubicBezTo>
                    <a:pt x="1672" y="100"/>
                    <a:pt x="1667" y="103"/>
                    <a:pt x="1661" y="96"/>
                  </a:cubicBezTo>
                  <a:cubicBezTo>
                    <a:pt x="1654" y="90"/>
                    <a:pt x="1646" y="87"/>
                    <a:pt x="1642" y="84"/>
                  </a:cubicBezTo>
                  <a:cubicBezTo>
                    <a:pt x="1639" y="81"/>
                    <a:pt x="1622" y="81"/>
                    <a:pt x="1608" y="83"/>
                  </a:cubicBezTo>
                  <a:cubicBezTo>
                    <a:pt x="1595" y="85"/>
                    <a:pt x="1581" y="85"/>
                    <a:pt x="1581" y="85"/>
                  </a:cubicBezTo>
                  <a:cubicBezTo>
                    <a:pt x="1581" y="85"/>
                    <a:pt x="1575" y="82"/>
                    <a:pt x="1566" y="76"/>
                  </a:cubicBezTo>
                  <a:cubicBezTo>
                    <a:pt x="1556" y="69"/>
                    <a:pt x="1547" y="64"/>
                    <a:pt x="1543" y="64"/>
                  </a:cubicBezTo>
                  <a:cubicBezTo>
                    <a:pt x="1540" y="64"/>
                    <a:pt x="1516" y="69"/>
                    <a:pt x="1510" y="64"/>
                  </a:cubicBezTo>
                  <a:cubicBezTo>
                    <a:pt x="1505" y="60"/>
                    <a:pt x="1499" y="57"/>
                    <a:pt x="1495" y="57"/>
                  </a:cubicBezTo>
                  <a:cubicBezTo>
                    <a:pt x="1491" y="57"/>
                    <a:pt x="1488" y="49"/>
                    <a:pt x="1493" y="49"/>
                  </a:cubicBezTo>
                  <a:cubicBezTo>
                    <a:pt x="1498" y="49"/>
                    <a:pt x="1520" y="42"/>
                    <a:pt x="1520" y="42"/>
                  </a:cubicBezTo>
                  <a:cubicBezTo>
                    <a:pt x="1520" y="42"/>
                    <a:pt x="1513" y="32"/>
                    <a:pt x="1505" y="32"/>
                  </a:cubicBezTo>
                  <a:cubicBezTo>
                    <a:pt x="1498" y="32"/>
                    <a:pt x="1483" y="27"/>
                    <a:pt x="1479" y="27"/>
                  </a:cubicBezTo>
                  <a:cubicBezTo>
                    <a:pt x="1475" y="27"/>
                    <a:pt x="1479" y="32"/>
                    <a:pt x="1471" y="30"/>
                  </a:cubicBezTo>
                  <a:cubicBezTo>
                    <a:pt x="1463" y="28"/>
                    <a:pt x="1452" y="34"/>
                    <a:pt x="1450" y="28"/>
                  </a:cubicBezTo>
                  <a:cubicBezTo>
                    <a:pt x="1447" y="18"/>
                    <a:pt x="1434" y="37"/>
                    <a:pt x="1446" y="41"/>
                  </a:cubicBezTo>
                  <a:cubicBezTo>
                    <a:pt x="1458" y="45"/>
                    <a:pt x="1469" y="41"/>
                    <a:pt x="1472" y="47"/>
                  </a:cubicBezTo>
                  <a:cubicBezTo>
                    <a:pt x="1475" y="52"/>
                    <a:pt x="1472" y="55"/>
                    <a:pt x="1472" y="59"/>
                  </a:cubicBezTo>
                  <a:cubicBezTo>
                    <a:pt x="1472" y="62"/>
                    <a:pt x="1466" y="73"/>
                    <a:pt x="1462" y="75"/>
                  </a:cubicBezTo>
                  <a:cubicBezTo>
                    <a:pt x="1458" y="76"/>
                    <a:pt x="1453" y="72"/>
                    <a:pt x="1445" y="76"/>
                  </a:cubicBezTo>
                  <a:cubicBezTo>
                    <a:pt x="1437" y="81"/>
                    <a:pt x="1418" y="77"/>
                    <a:pt x="1415" y="80"/>
                  </a:cubicBezTo>
                  <a:cubicBezTo>
                    <a:pt x="1413" y="83"/>
                    <a:pt x="1408" y="73"/>
                    <a:pt x="1404" y="75"/>
                  </a:cubicBezTo>
                  <a:cubicBezTo>
                    <a:pt x="1400" y="76"/>
                    <a:pt x="1390" y="89"/>
                    <a:pt x="1384" y="88"/>
                  </a:cubicBezTo>
                  <a:cubicBezTo>
                    <a:pt x="1379" y="87"/>
                    <a:pt x="1372" y="80"/>
                    <a:pt x="1372" y="73"/>
                  </a:cubicBezTo>
                  <a:cubicBezTo>
                    <a:pt x="1372" y="65"/>
                    <a:pt x="1369" y="56"/>
                    <a:pt x="1367" y="54"/>
                  </a:cubicBezTo>
                  <a:cubicBezTo>
                    <a:pt x="1365" y="52"/>
                    <a:pt x="1347" y="51"/>
                    <a:pt x="1341" y="52"/>
                  </a:cubicBezTo>
                  <a:cubicBezTo>
                    <a:pt x="1334" y="53"/>
                    <a:pt x="1315" y="55"/>
                    <a:pt x="1312" y="59"/>
                  </a:cubicBezTo>
                  <a:cubicBezTo>
                    <a:pt x="1308" y="62"/>
                    <a:pt x="1300" y="65"/>
                    <a:pt x="1294" y="65"/>
                  </a:cubicBezTo>
                  <a:cubicBezTo>
                    <a:pt x="1289" y="65"/>
                    <a:pt x="1284" y="59"/>
                    <a:pt x="1272" y="57"/>
                  </a:cubicBezTo>
                  <a:cubicBezTo>
                    <a:pt x="1260" y="55"/>
                    <a:pt x="1234" y="54"/>
                    <a:pt x="1231" y="55"/>
                  </a:cubicBezTo>
                  <a:cubicBezTo>
                    <a:pt x="1228" y="56"/>
                    <a:pt x="1217" y="53"/>
                    <a:pt x="1221" y="49"/>
                  </a:cubicBezTo>
                  <a:cubicBezTo>
                    <a:pt x="1225" y="46"/>
                    <a:pt x="1237" y="33"/>
                    <a:pt x="1230" y="28"/>
                  </a:cubicBezTo>
                  <a:cubicBezTo>
                    <a:pt x="1223" y="22"/>
                    <a:pt x="1207" y="22"/>
                    <a:pt x="1200" y="21"/>
                  </a:cubicBezTo>
                  <a:cubicBezTo>
                    <a:pt x="1193" y="20"/>
                    <a:pt x="1186" y="18"/>
                    <a:pt x="1175" y="20"/>
                  </a:cubicBezTo>
                  <a:cubicBezTo>
                    <a:pt x="1163" y="22"/>
                    <a:pt x="1161" y="29"/>
                    <a:pt x="1156" y="23"/>
                  </a:cubicBezTo>
                  <a:cubicBezTo>
                    <a:pt x="1152" y="18"/>
                    <a:pt x="1168" y="26"/>
                    <a:pt x="1152" y="18"/>
                  </a:cubicBezTo>
                  <a:cubicBezTo>
                    <a:pt x="1135" y="9"/>
                    <a:pt x="1125" y="17"/>
                    <a:pt x="1122" y="13"/>
                  </a:cubicBezTo>
                  <a:cubicBezTo>
                    <a:pt x="1122" y="12"/>
                    <a:pt x="1121" y="11"/>
                    <a:pt x="1121" y="11"/>
                  </a:cubicBezTo>
                  <a:cubicBezTo>
                    <a:pt x="1120" y="13"/>
                    <a:pt x="1117" y="16"/>
                    <a:pt x="1110" y="20"/>
                  </a:cubicBezTo>
                  <a:cubicBezTo>
                    <a:pt x="1099" y="28"/>
                    <a:pt x="1091" y="29"/>
                    <a:pt x="1087" y="30"/>
                  </a:cubicBezTo>
                  <a:cubicBezTo>
                    <a:pt x="1084" y="31"/>
                    <a:pt x="1062" y="26"/>
                    <a:pt x="1062" y="23"/>
                  </a:cubicBezTo>
                  <a:cubicBezTo>
                    <a:pt x="1061" y="0"/>
                    <a:pt x="1051" y="24"/>
                    <a:pt x="1043" y="28"/>
                  </a:cubicBezTo>
                  <a:cubicBezTo>
                    <a:pt x="1035" y="32"/>
                    <a:pt x="1030" y="37"/>
                    <a:pt x="1022" y="35"/>
                  </a:cubicBezTo>
                  <a:cubicBezTo>
                    <a:pt x="1014" y="33"/>
                    <a:pt x="1001" y="33"/>
                    <a:pt x="993" y="37"/>
                  </a:cubicBezTo>
                  <a:cubicBezTo>
                    <a:pt x="985" y="41"/>
                    <a:pt x="980" y="41"/>
                    <a:pt x="972" y="47"/>
                  </a:cubicBezTo>
                  <a:cubicBezTo>
                    <a:pt x="964" y="54"/>
                    <a:pt x="949" y="58"/>
                    <a:pt x="949" y="58"/>
                  </a:cubicBezTo>
                  <a:cubicBezTo>
                    <a:pt x="949" y="58"/>
                    <a:pt x="936" y="57"/>
                    <a:pt x="928" y="57"/>
                  </a:cubicBezTo>
                  <a:cubicBezTo>
                    <a:pt x="921" y="57"/>
                    <a:pt x="912" y="57"/>
                    <a:pt x="918" y="63"/>
                  </a:cubicBezTo>
                  <a:cubicBezTo>
                    <a:pt x="924" y="70"/>
                    <a:pt x="943" y="76"/>
                    <a:pt x="946" y="80"/>
                  </a:cubicBezTo>
                  <a:cubicBezTo>
                    <a:pt x="948" y="84"/>
                    <a:pt x="951" y="95"/>
                    <a:pt x="947" y="98"/>
                  </a:cubicBezTo>
                  <a:cubicBezTo>
                    <a:pt x="943" y="101"/>
                    <a:pt x="937" y="100"/>
                    <a:pt x="936" y="91"/>
                  </a:cubicBezTo>
                  <a:cubicBezTo>
                    <a:pt x="936" y="83"/>
                    <a:pt x="935" y="82"/>
                    <a:pt x="925" y="78"/>
                  </a:cubicBezTo>
                  <a:cubicBezTo>
                    <a:pt x="916" y="75"/>
                    <a:pt x="916" y="77"/>
                    <a:pt x="909" y="69"/>
                  </a:cubicBezTo>
                  <a:cubicBezTo>
                    <a:pt x="901" y="61"/>
                    <a:pt x="892" y="61"/>
                    <a:pt x="888" y="67"/>
                  </a:cubicBezTo>
                  <a:cubicBezTo>
                    <a:pt x="884" y="73"/>
                    <a:pt x="886" y="84"/>
                    <a:pt x="882" y="85"/>
                  </a:cubicBezTo>
                  <a:cubicBezTo>
                    <a:pt x="877" y="86"/>
                    <a:pt x="871" y="90"/>
                    <a:pt x="871" y="81"/>
                  </a:cubicBezTo>
                  <a:cubicBezTo>
                    <a:pt x="870" y="73"/>
                    <a:pt x="870" y="57"/>
                    <a:pt x="864" y="66"/>
                  </a:cubicBezTo>
                  <a:cubicBezTo>
                    <a:pt x="859" y="76"/>
                    <a:pt x="856" y="76"/>
                    <a:pt x="856" y="80"/>
                  </a:cubicBezTo>
                  <a:cubicBezTo>
                    <a:pt x="856" y="85"/>
                    <a:pt x="861" y="90"/>
                    <a:pt x="860" y="98"/>
                  </a:cubicBezTo>
                  <a:cubicBezTo>
                    <a:pt x="858" y="106"/>
                    <a:pt x="858" y="112"/>
                    <a:pt x="860" y="112"/>
                  </a:cubicBezTo>
                  <a:cubicBezTo>
                    <a:pt x="863" y="112"/>
                    <a:pt x="868" y="104"/>
                    <a:pt x="875" y="102"/>
                  </a:cubicBezTo>
                  <a:cubicBezTo>
                    <a:pt x="882" y="100"/>
                    <a:pt x="895" y="95"/>
                    <a:pt x="896" y="104"/>
                  </a:cubicBezTo>
                  <a:cubicBezTo>
                    <a:pt x="897" y="112"/>
                    <a:pt x="905" y="115"/>
                    <a:pt x="897" y="119"/>
                  </a:cubicBezTo>
                  <a:cubicBezTo>
                    <a:pt x="889" y="122"/>
                    <a:pt x="880" y="120"/>
                    <a:pt x="878" y="115"/>
                  </a:cubicBezTo>
                  <a:cubicBezTo>
                    <a:pt x="877" y="109"/>
                    <a:pt x="871" y="109"/>
                    <a:pt x="866" y="114"/>
                  </a:cubicBezTo>
                  <a:cubicBezTo>
                    <a:pt x="860" y="119"/>
                    <a:pt x="848" y="135"/>
                    <a:pt x="848" y="135"/>
                  </a:cubicBezTo>
                  <a:cubicBezTo>
                    <a:pt x="848" y="135"/>
                    <a:pt x="829" y="146"/>
                    <a:pt x="827" y="144"/>
                  </a:cubicBezTo>
                  <a:cubicBezTo>
                    <a:pt x="825" y="142"/>
                    <a:pt x="833" y="132"/>
                    <a:pt x="840" y="127"/>
                  </a:cubicBezTo>
                  <a:cubicBezTo>
                    <a:pt x="846" y="122"/>
                    <a:pt x="851" y="112"/>
                    <a:pt x="848" y="109"/>
                  </a:cubicBezTo>
                  <a:cubicBezTo>
                    <a:pt x="846" y="106"/>
                    <a:pt x="843" y="89"/>
                    <a:pt x="844" y="84"/>
                  </a:cubicBezTo>
                  <a:cubicBezTo>
                    <a:pt x="846" y="79"/>
                    <a:pt x="853" y="73"/>
                    <a:pt x="845" y="68"/>
                  </a:cubicBezTo>
                  <a:cubicBezTo>
                    <a:pt x="837" y="63"/>
                    <a:pt x="832" y="58"/>
                    <a:pt x="825" y="55"/>
                  </a:cubicBezTo>
                  <a:cubicBezTo>
                    <a:pt x="819" y="52"/>
                    <a:pt x="812" y="66"/>
                    <a:pt x="806" y="70"/>
                  </a:cubicBezTo>
                  <a:cubicBezTo>
                    <a:pt x="801" y="74"/>
                    <a:pt x="802" y="78"/>
                    <a:pt x="795" y="79"/>
                  </a:cubicBezTo>
                  <a:cubicBezTo>
                    <a:pt x="787" y="80"/>
                    <a:pt x="783" y="91"/>
                    <a:pt x="795" y="98"/>
                  </a:cubicBezTo>
                  <a:cubicBezTo>
                    <a:pt x="806" y="104"/>
                    <a:pt x="810" y="109"/>
                    <a:pt x="807" y="113"/>
                  </a:cubicBezTo>
                  <a:cubicBezTo>
                    <a:pt x="804" y="117"/>
                    <a:pt x="791" y="111"/>
                    <a:pt x="791" y="111"/>
                  </a:cubicBezTo>
                  <a:cubicBezTo>
                    <a:pt x="791" y="111"/>
                    <a:pt x="780" y="105"/>
                    <a:pt x="774" y="105"/>
                  </a:cubicBezTo>
                  <a:cubicBezTo>
                    <a:pt x="768" y="105"/>
                    <a:pt x="760" y="101"/>
                    <a:pt x="753" y="100"/>
                  </a:cubicBezTo>
                  <a:cubicBezTo>
                    <a:pt x="747" y="99"/>
                    <a:pt x="734" y="99"/>
                    <a:pt x="731" y="103"/>
                  </a:cubicBezTo>
                  <a:cubicBezTo>
                    <a:pt x="728" y="106"/>
                    <a:pt x="720" y="118"/>
                    <a:pt x="714" y="114"/>
                  </a:cubicBezTo>
                  <a:cubicBezTo>
                    <a:pt x="708" y="110"/>
                    <a:pt x="708" y="106"/>
                    <a:pt x="699" y="110"/>
                  </a:cubicBezTo>
                  <a:cubicBezTo>
                    <a:pt x="690" y="114"/>
                    <a:pt x="681" y="107"/>
                    <a:pt x="677" y="113"/>
                  </a:cubicBezTo>
                  <a:cubicBezTo>
                    <a:pt x="672" y="119"/>
                    <a:pt x="676" y="119"/>
                    <a:pt x="661" y="113"/>
                  </a:cubicBezTo>
                  <a:cubicBezTo>
                    <a:pt x="646" y="107"/>
                    <a:pt x="649" y="117"/>
                    <a:pt x="635" y="119"/>
                  </a:cubicBezTo>
                  <a:cubicBezTo>
                    <a:pt x="620" y="122"/>
                    <a:pt x="612" y="117"/>
                    <a:pt x="608" y="122"/>
                  </a:cubicBezTo>
                  <a:cubicBezTo>
                    <a:pt x="604" y="128"/>
                    <a:pt x="598" y="138"/>
                    <a:pt x="596" y="132"/>
                  </a:cubicBezTo>
                  <a:cubicBezTo>
                    <a:pt x="594" y="125"/>
                    <a:pt x="604" y="114"/>
                    <a:pt x="600" y="110"/>
                  </a:cubicBezTo>
                  <a:cubicBezTo>
                    <a:pt x="596" y="106"/>
                    <a:pt x="579" y="108"/>
                    <a:pt x="577" y="111"/>
                  </a:cubicBezTo>
                  <a:cubicBezTo>
                    <a:pt x="575" y="114"/>
                    <a:pt x="576" y="124"/>
                    <a:pt x="578" y="128"/>
                  </a:cubicBezTo>
                  <a:cubicBezTo>
                    <a:pt x="579" y="132"/>
                    <a:pt x="582" y="147"/>
                    <a:pt x="577" y="144"/>
                  </a:cubicBezTo>
                  <a:cubicBezTo>
                    <a:pt x="572" y="141"/>
                    <a:pt x="573" y="132"/>
                    <a:pt x="568" y="133"/>
                  </a:cubicBezTo>
                  <a:cubicBezTo>
                    <a:pt x="563" y="134"/>
                    <a:pt x="558" y="136"/>
                    <a:pt x="556" y="138"/>
                  </a:cubicBezTo>
                  <a:cubicBezTo>
                    <a:pt x="553" y="140"/>
                    <a:pt x="544" y="140"/>
                    <a:pt x="541" y="144"/>
                  </a:cubicBezTo>
                  <a:cubicBezTo>
                    <a:pt x="539" y="148"/>
                    <a:pt x="542" y="158"/>
                    <a:pt x="538" y="159"/>
                  </a:cubicBezTo>
                  <a:cubicBezTo>
                    <a:pt x="534" y="160"/>
                    <a:pt x="531" y="163"/>
                    <a:pt x="522" y="157"/>
                  </a:cubicBezTo>
                  <a:cubicBezTo>
                    <a:pt x="514" y="150"/>
                    <a:pt x="514" y="154"/>
                    <a:pt x="511" y="156"/>
                  </a:cubicBezTo>
                  <a:cubicBezTo>
                    <a:pt x="509" y="158"/>
                    <a:pt x="498" y="165"/>
                    <a:pt x="497" y="157"/>
                  </a:cubicBezTo>
                  <a:cubicBezTo>
                    <a:pt x="496" y="148"/>
                    <a:pt x="499" y="146"/>
                    <a:pt x="491" y="140"/>
                  </a:cubicBezTo>
                  <a:cubicBezTo>
                    <a:pt x="484" y="134"/>
                    <a:pt x="490" y="134"/>
                    <a:pt x="499" y="138"/>
                  </a:cubicBezTo>
                  <a:cubicBezTo>
                    <a:pt x="509" y="142"/>
                    <a:pt x="521" y="144"/>
                    <a:pt x="538" y="137"/>
                  </a:cubicBezTo>
                  <a:cubicBezTo>
                    <a:pt x="556" y="131"/>
                    <a:pt x="563" y="128"/>
                    <a:pt x="556" y="124"/>
                  </a:cubicBezTo>
                  <a:cubicBezTo>
                    <a:pt x="548" y="120"/>
                    <a:pt x="543" y="109"/>
                    <a:pt x="532" y="107"/>
                  </a:cubicBezTo>
                  <a:cubicBezTo>
                    <a:pt x="521" y="105"/>
                    <a:pt x="504" y="113"/>
                    <a:pt x="487" y="105"/>
                  </a:cubicBezTo>
                  <a:cubicBezTo>
                    <a:pt x="469" y="98"/>
                    <a:pt x="465" y="95"/>
                    <a:pt x="458" y="93"/>
                  </a:cubicBezTo>
                  <a:cubicBezTo>
                    <a:pt x="451" y="91"/>
                    <a:pt x="408" y="69"/>
                    <a:pt x="388" y="73"/>
                  </a:cubicBezTo>
                  <a:cubicBezTo>
                    <a:pt x="368" y="76"/>
                    <a:pt x="313" y="107"/>
                    <a:pt x="310" y="110"/>
                  </a:cubicBezTo>
                  <a:cubicBezTo>
                    <a:pt x="307" y="113"/>
                    <a:pt x="302" y="124"/>
                    <a:pt x="292" y="134"/>
                  </a:cubicBezTo>
                  <a:cubicBezTo>
                    <a:pt x="282" y="143"/>
                    <a:pt x="264" y="152"/>
                    <a:pt x="249" y="156"/>
                  </a:cubicBezTo>
                  <a:cubicBezTo>
                    <a:pt x="234" y="160"/>
                    <a:pt x="215" y="187"/>
                    <a:pt x="215" y="191"/>
                  </a:cubicBezTo>
                  <a:cubicBezTo>
                    <a:pt x="215" y="194"/>
                    <a:pt x="222" y="208"/>
                    <a:pt x="220" y="211"/>
                  </a:cubicBezTo>
                  <a:cubicBezTo>
                    <a:pt x="218" y="214"/>
                    <a:pt x="223" y="228"/>
                    <a:pt x="232" y="232"/>
                  </a:cubicBezTo>
                  <a:cubicBezTo>
                    <a:pt x="240" y="235"/>
                    <a:pt x="256" y="235"/>
                    <a:pt x="256" y="229"/>
                  </a:cubicBezTo>
                  <a:cubicBezTo>
                    <a:pt x="257" y="223"/>
                    <a:pt x="269" y="211"/>
                    <a:pt x="270" y="220"/>
                  </a:cubicBezTo>
                  <a:cubicBezTo>
                    <a:pt x="271" y="228"/>
                    <a:pt x="278" y="241"/>
                    <a:pt x="277" y="247"/>
                  </a:cubicBezTo>
                  <a:cubicBezTo>
                    <a:pt x="275" y="252"/>
                    <a:pt x="277" y="258"/>
                    <a:pt x="282" y="257"/>
                  </a:cubicBezTo>
                  <a:cubicBezTo>
                    <a:pt x="288" y="256"/>
                    <a:pt x="317" y="249"/>
                    <a:pt x="317" y="249"/>
                  </a:cubicBezTo>
                  <a:cubicBezTo>
                    <a:pt x="317" y="249"/>
                    <a:pt x="327" y="244"/>
                    <a:pt x="325" y="236"/>
                  </a:cubicBezTo>
                  <a:cubicBezTo>
                    <a:pt x="324" y="229"/>
                    <a:pt x="335" y="219"/>
                    <a:pt x="338" y="216"/>
                  </a:cubicBezTo>
                  <a:cubicBezTo>
                    <a:pt x="340" y="213"/>
                    <a:pt x="349" y="202"/>
                    <a:pt x="339" y="198"/>
                  </a:cubicBezTo>
                  <a:cubicBezTo>
                    <a:pt x="328" y="194"/>
                    <a:pt x="320" y="193"/>
                    <a:pt x="331" y="182"/>
                  </a:cubicBezTo>
                  <a:cubicBezTo>
                    <a:pt x="343" y="171"/>
                    <a:pt x="350" y="182"/>
                    <a:pt x="364" y="165"/>
                  </a:cubicBezTo>
                  <a:cubicBezTo>
                    <a:pt x="378" y="148"/>
                    <a:pt x="361" y="144"/>
                    <a:pt x="376" y="143"/>
                  </a:cubicBezTo>
                  <a:cubicBezTo>
                    <a:pt x="391" y="142"/>
                    <a:pt x="407" y="141"/>
                    <a:pt x="404" y="147"/>
                  </a:cubicBezTo>
                  <a:cubicBezTo>
                    <a:pt x="400" y="152"/>
                    <a:pt x="382" y="164"/>
                    <a:pt x="372" y="170"/>
                  </a:cubicBezTo>
                  <a:cubicBezTo>
                    <a:pt x="362" y="176"/>
                    <a:pt x="363" y="186"/>
                    <a:pt x="367" y="192"/>
                  </a:cubicBezTo>
                  <a:cubicBezTo>
                    <a:pt x="371" y="197"/>
                    <a:pt x="373" y="210"/>
                    <a:pt x="380" y="208"/>
                  </a:cubicBezTo>
                  <a:cubicBezTo>
                    <a:pt x="387" y="206"/>
                    <a:pt x="396" y="200"/>
                    <a:pt x="404" y="201"/>
                  </a:cubicBezTo>
                  <a:cubicBezTo>
                    <a:pt x="411" y="202"/>
                    <a:pt x="427" y="200"/>
                    <a:pt x="430" y="200"/>
                  </a:cubicBezTo>
                  <a:cubicBezTo>
                    <a:pt x="432" y="200"/>
                    <a:pt x="443" y="213"/>
                    <a:pt x="437" y="215"/>
                  </a:cubicBezTo>
                  <a:cubicBezTo>
                    <a:pt x="430" y="217"/>
                    <a:pt x="423" y="216"/>
                    <a:pt x="409" y="217"/>
                  </a:cubicBezTo>
                  <a:cubicBezTo>
                    <a:pt x="396" y="218"/>
                    <a:pt x="381" y="218"/>
                    <a:pt x="381" y="220"/>
                  </a:cubicBezTo>
                  <a:cubicBezTo>
                    <a:pt x="381" y="223"/>
                    <a:pt x="399" y="230"/>
                    <a:pt x="392" y="235"/>
                  </a:cubicBezTo>
                  <a:cubicBezTo>
                    <a:pt x="386" y="239"/>
                    <a:pt x="380" y="234"/>
                    <a:pt x="372" y="233"/>
                  </a:cubicBezTo>
                  <a:cubicBezTo>
                    <a:pt x="364" y="232"/>
                    <a:pt x="359" y="245"/>
                    <a:pt x="357" y="252"/>
                  </a:cubicBezTo>
                  <a:cubicBezTo>
                    <a:pt x="354" y="260"/>
                    <a:pt x="361" y="273"/>
                    <a:pt x="349" y="268"/>
                  </a:cubicBezTo>
                  <a:cubicBezTo>
                    <a:pt x="337" y="264"/>
                    <a:pt x="328" y="264"/>
                    <a:pt x="325" y="265"/>
                  </a:cubicBezTo>
                  <a:cubicBezTo>
                    <a:pt x="322" y="267"/>
                    <a:pt x="316" y="257"/>
                    <a:pt x="308" y="259"/>
                  </a:cubicBezTo>
                  <a:cubicBezTo>
                    <a:pt x="300" y="262"/>
                    <a:pt x="300" y="255"/>
                    <a:pt x="290" y="255"/>
                  </a:cubicBezTo>
                  <a:cubicBezTo>
                    <a:pt x="279" y="255"/>
                    <a:pt x="279" y="255"/>
                    <a:pt x="279" y="255"/>
                  </a:cubicBezTo>
                  <a:cubicBezTo>
                    <a:pt x="273" y="263"/>
                    <a:pt x="273" y="263"/>
                    <a:pt x="273" y="263"/>
                  </a:cubicBezTo>
                  <a:cubicBezTo>
                    <a:pt x="273" y="263"/>
                    <a:pt x="267" y="262"/>
                    <a:pt x="266" y="254"/>
                  </a:cubicBezTo>
                  <a:cubicBezTo>
                    <a:pt x="265" y="247"/>
                    <a:pt x="269" y="240"/>
                    <a:pt x="265" y="238"/>
                  </a:cubicBezTo>
                  <a:cubicBezTo>
                    <a:pt x="261" y="236"/>
                    <a:pt x="247" y="240"/>
                    <a:pt x="244" y="246"/>
                  </a:cubicBezTo>
                  <a:cubicBezTo>
                    <a:pt x="242" y="251"/>
                    <a:pt x="240" y="262"/>
                    <a:pt x="243" y="267"/>
                  </a:cubicBezTo>
                  <a:cubicBezTo>
                    <a:pt x="246" y="271"/>
                    <a:pt x="256" y="281"/>
                    <a:pt x="247" y="278"/>
                  </a:cubicBezTo>
                  <a:cubicBezTo>
                    <a:pt x="238" y="275"/>
                    <a:pt x="227" y="275"/>
                    <a:pt x="221" y="280"/>
                  </a:cubicBezTo>
                  <a:cubicBezTo>
                    <a:pt x="214" y="286"/>
                    <a:pt x="203" y="298"/>
                    <a:pt x="203" y="298"/>
                  </a:cubicBezTo>
                  <a:cubicBezTo>
                    <a:pt x="203" y="298"/>
                    <a:pt x="183" y="300"/>
                    <a:pt x="183" y="306"/>
                  </a:cubicBezTo>
                  <a:cubicBezTo>
                    <a:pt x="183" y="311"/>
                    <a:pt x="183" y="319"/>
                    <a:pt x="176" y="320"/>
                  </a:cubicBezTo>
                  <a:cubicBezTo>
                    <a:pt x="169" y="321"/>
                    <a:pt x="160" y="323"/>
                    <a:pt x="150" y="325"/>
                  </a:cubicBezTo>
                  <a:cubicBezTo>
                    <a:pt x="141" y="327"/>
                    <a:pt x="142" y="332"/>
                    <a:pt x="130" y="333"/>
                  </a:cubicBezTo>
                  <a:cubicBezTo>
                    <a:pt x="119" y="334"/>
                    <a:pt x="118" y="339"/>
                    <a:pt x="128" y="341"/>
                  </a:cubicBezTo>
                  <a:cubicBezTo>
                    <a:pt x="138" y="343"/>
                    <a:pt x="154" y="351"/>
                    <a:pt x="155" y="359"/>
                  </a:cubicBezTo>
                  <a:cubicBezTo>
                    <a:pt x="156" y="367"/>
                    <a:pt x="154" y="377"/>
                    <a:pt x="150" y="385"/>
                  </a:cubicBezTo>
                  <a:cubicBezTo>
                    <a:pt x="148" y="391"/>
                    <a:pt x="131" y="387"/>
                    <a:pt x="122" y="387"/>
                  </a:cubicBezTo>
                  <a:cubicBezTo>
                    <a:pt x="112" y="387"/>
                    <a:pt x="93" y="383"/>
                    <a:pt x="85" y="387"/>
                  </a:cubicBezTo>
                  <a:cubicBezTo>
                    <a:pt x="77" y="391"/>
                    <a:pt x="79" y="409"/>
                    <a:pt x="81" y="418"/>
                  </a:cubicBezTo>
                  <a:cubicBezTo>
                    <a:pt x="84" y="426"/>
                    <a:pt x="81" y="431"/>
                    <a:pt x="77" y="434"/>
                  </a:cubicBezTo>
                  <a:cubicBezTo>
                    <a:pt x="74" y="437"/>
                    <a:pt x="73" y="445"/>
                    <a:pt x="77" y="449"/>
                  </a:cubicBezTo>
                  <a:cubicBezTo>
                    <a:pt x="81" y="452"/>
                    <a:pt x="85" y="461"/>
                    <a:pt x="88" y="462"/>
                  </a:cubicBezTo>
                  <a:cubicBezTo>
                    <a:pt x="91" y="463"/>
                    <a:pt x="101" y="459"/>
                    <a:pt x="105" y="464"/>
                  </a:cubicBezTo>
                  <a:cubicBezTo>
                    <a:pt x="109" y="468"/>
                    <a:pt x="113" y="480"/>
                    <a:pt x="115" y="477"/>
                  </a:cubicBezTo>
                  <a:cubicBezTo>
                    <a:pt x="118" y="474"/>
                    <a:pt x="121" y="462"/>
                    <a:pt x="125" y="465"/>
                  </a:cubicBezTo>
                  <a:cubicBezTo>
                    <a:pt x="129" y="467"/>
                    <a:pt x="138" y="464"/>
                    <a:pt x="146" y="463"/>
                  </a:cubicBezTo>
                  <a:cubicBezTo>
                    <a:pt x="153" y="462"/>
                    <a:pt x="157" y="452"/>
                    <a:pt x="164" y="448"/>
                  </a:cubicBezTo>
                  <a:cubicBezTo>
                    <a:pt x="171" y="443"/>
                    <a:pt x="167" y="443"/>
                    <a:pt x="164" y="437"/>
                  </a:cubicBezTo>
                  <a:cubicBezTo>
                    <a:pt x="162" y="432"/>
                    <a:pt x="172" y="425"/>
                    <a:pt x="177" y="419"/>
                  </a:cubicBezTo>
                  <a:cubicBezTo>
                    <a:pt x="183" y="412"/>
                    <a:pt x="193" y="418"/>
                    <a:pt x="195" y="410"/>
                  </a:cubicBezTo>
                  <a:cubicBezTo>
                    <a:pt x="198" y="403"/>
                    <a:pt x="199" y="390"/>
                    <a:pt x="205" y="391"/>
                  </a:cubicBezTo>
                  <a:cubicBezTo>
                    <a:pt x="211" y="392"/>
                    <a:pt x="220" y="396"/>
                    <a:pt x="225" y="396"/>
                  </a:cubicBezTo>
                  <a:cubicBezTo>
                    <a:pt x="231" y="396"/>
                    <a:pt x="243" y="386"/>
                    <a:pt x="246" y="384"/>
                  </a:cubicBezTo>
                  <a:cubicBezTo>
                    <a:pt x="249" y="382"/>
                    <a:pt x="261" y="383"/>
                    <a:pt x="263" y="392"/>
                  </a:cubicBezTo>
                  <a:cubicBezTo>
                    <a:pt x="264" y="400"/>
                    <a:pt x="278" y="410"/>
                    <a:pt x="281" y="412"/>
                  </a:cubicBezTo>
                  <a:cubicBezTo>
                    <a:pt x="284" y="414"/>
                    <a:pt x="305" y="422"/>
                    <a:pt x="308" y="424"/>
                  </a:cubicBezTo>
                  <a:cubicBezTo>
                    <a:pt x="311" y="427"/>
                    <a:pt x="316" y="436"/>
                    <a:pt x="317" y="443"/>
                  </a:cubicBezTo>
                  <a:cubicBezTo>
                    <a:pt x="319" y="451"/>
                    <a:pt x="328" y="460"/>
                    <a:pt x="329" y="453"/>
                  </a:cubicBezTo>
                  <a:cubicBezTo>
                    <a:pt x="330" y="446"/>
                    <a:pt x="321" y="425"/>
                    <a:pt x="327" y="426"/>
                  </a:cubicBezTo>
                  <a:cubicBezTo>
                    <a:pt x="332" y="427"/>
                    <a:pt x="339" y="424"/>
                    <a:pt x="339" y="424"/>
                  </a:cubicBezTo>
                  <a:cubicBezTo>
                    <a:pt x="339" y="424"/>
                    <a:pt x="324" y="412"/>
                    <a:pt x="318" y="409"/>
                  </a:cubicBezTo>
                  <a:cubicBezTo>
                    <a:pt x="313" y="407"/>
                    <a:pt x="302" y="401"/>
                    <a:pt x="297" y="392"/>
                  </a:cubicBezTo>
                  <a:cubicBezTo>
                    <a:pt x="293" y="382"/>
                    <a:pt x="281" y="380"/>
                    <a:pt x="282" y="371"/>
                  </a:cubicBezTo>
                  <a:cubicBezTo>
                    <a:pt x="282" y="362"/>
                    <a:pt x="294" y="367"/>
                    <a:pt x="300" y="375"/>
                  </a:cubicBezTo>
                  <a:cubicBezTo>
                    <a:pt x="306" y="382"/>
                    <a:pt x="322" y="393"/>
                    <a:pt x="328" y="399"/>
                  </a:cubicBezTo>
                  <a:cubicBezTo>
                    <a:pt x="333" y="406"/>
                    <a:pt x="342" y="408"/>
                    <a:pt x="344" y="417"/>
                  </a:cubicBezTo>
                  <a:cubicBezTo>
                    <a:pt x="347" y="425"/>
                    <a:pt x="354" y="435"/>
                    <a:pt x="356" y="438"/>
                  </a:cubicBezTo>
                  <a:cubicBezTo>
                    <a:pt x="358" y="442"/>
                    <a:pt x="360" y="472"/>
                    <a:pt x="362" y="477"/>
                  </a:cubicBezTo>
                  <a:cubicBezTo>
                    <a:pt x="365" y="481"/>
                    <a:pt x="379" y="466"/>
                    <a:pt x="383" y="463"/>
                  </a:cubicBezTo>
                  <a:cubicBezTo>
                    <a:pt x="387" y="459"/>
                    <a:pt x="394" y="457"/>
                    <a:pt x="395" y="450"/>
                  </a:cubicBezTo>
                  <a:cubicBezTo>
                    <a:pt x="396" y="442"/>
                    <a:pt x="385" y="437"/>
                    <a:pt x="382" y="434"/>
                  </a:cubicBezTo>
                  <a:cubicBezTo>
                    <a:pt x="379" y="431"/>
                    <a:pt x="390" y="428"/>
                    <a:pt x="394" y="424"/>
                  </a:cubicBezTo>
                  <a:cubicBezTo>
                    <a:pt x="398" y="421"/>
                    <a:pt x="405" y="414"/>
                    <a:pt x="408" y="420"/>
                  </a:cubicBezTo>
                  <a:cubicBezTo>
                    <a:pt x="411" y="425"/>
                    <a:pt x="410" y="448"/>
                    <a:pt x="411" y="452"/>
                  </a:cubicBezTo>
                  <a:cubicBezTo>
                    <a:pt x="413" y="455"/>
                    <a:pt x="429" y="461"/>
                    <a:pt x="432" y="466"/>
                  </a:cubicBezTo>
                  <a:cubicBezTo>
                    <a:pt x="435" y="470"/>
                    <a:pt x="449" y="472"/>
                    <a:pt x="451" y="469"/>
                  </a:cubicBezTo>
                  <a:cubicBezTo>
                    <a:pt x="453" y="466"/>
                    <a:pt x="466" y="471"/>
                    <a:pt x="469" y="472"/>
                  </a:cubicBezTo>
                  <a:cubicBezTo>
                    <a:pt x="472" y="473"/>
                    <a:pt x="482" y="470"/>
                    <a:pt x="488" y="468"/>
                  </a:cubicBezTo>
                  <a:cubicBezTo>
                    <a:pt x="495" y="466"/>
                    <a:pt x="501" y="461"/>
                    <a:pt x="500" y="473"/>
                  </a:cubicBezTo>
                  <a:cubicBezTo>
                    <a:pt x="499" y="485"/>
                    <a:pt x="497" y="504"/>
                    <a:pt x="489" y="513"/>
                  </a:cubicBezTo>
                  <a:cubicBezTo>
                    <a:pt x="481" y="523"/>
                    <a:pt x="484" y="527"/>
                    <a:pt x="476" y="527"/>
                  </a:cubicBezTo>
                  <a:cubicBezTo>
                    <a:pt x="473" y="527"/>
                    <a:pt x="469" y="527"/>
                    <a:pt x="467" y="529"/>
                  </a:cubicBezTo>
                  <a:cubicBezTo>
                    <a:pt x="464" y="524"/>
                    <a:pt x="461" y="520"/>
                    <a:pt x="456" y="522"/>
                  </a:cubicBezTo>
                  <a:cubicBezTo>
                    <a:pt x="446" y="524"/>
                    <a:pt x="434" y="524"/>
                    <a:pt x="427" y="536"/>
                  </a:cubicBezTo>
                  <a:cubicBezTo>
                    <a:pt x="419" y="547"/>
                    <a:pt x="415" y="548"/>
                    <a:pt x="414" y="544"/>
                  </a:cubicBezTo>
                  <a:cubicBezTo>
                    <a:pt x="412" y="540"/>
                    <a:pt x="437" y="524"/>
                    <a:pt x="434" y="520"/>
                  </a:cubicBezTo>
                  <a:cubicBezTo>
                    <a:pt x="430" y="515"/>
                    <a:pt x="411" y="517"/>
                    <a:pt x="401" y="517"/>
                  </a:cubicBezTo>
                  <a:cubicBezTo>
                    <a:pt x="391" y="517"/>
                    <a:pt x="382" y="509"/>
                    <a:pt x="374" y="508"/>
                  </a:cubicBezTo>
                  <a:cubicBezTo>
                    <a:pt x="366" y="506"/>
                    <a:pt x="363" y="525"/>
                    <a:pt x="355" y="534"/>
                  </a:cubicBezTo>
                  <a:cubicBezTo>
                    <a:pt x="347" y="544"/>
                    <a:pt x="335" y="529"/>
                    <a:pt x="328" y="529"/>
                  </a:cubicBezTo>
                  <a:cubicBezTo>
                    <a:pt x="320" y="529"/>
                    <a:pt x="307" y="517"/>
                    <a:pt x="307" y="517"/>
                  </a:cubicBezTo>
                  <a:cubicBezTo>
                    <a:pt x="307" y="517"/>
                    <a:pt x="294" y="510"/>
                    <a:pt x="288" y="510"/>
                  </a:cubicBezTo>
                  <a:cubicBezTo>
                    <a:pt x="282" y="510"/>
                    <a:pt x="271" y="498"/>
                    <a:pt x="268" y="498"/>
                  </a:cubicBezTo>
                  <a:cubicBezTo>
                    <a:pt x="265" y="498"/>
                    <a:pt x="256" y="490"/>
                    <a:pt x="263" y="486"/>
                  </a:cubicBezTo>
                  <a:cubicBezTo>
                    <a:pt x="269" y="482"/>
                    <a:pt x="282" y="491"/>
                    <a:pt x="276" y="470"/>
                  </a:cubicBezTo>
                  <a:cubicBezTo>
                    <a:pt x="270" y="449"/>
                    <a:pt x="248" y="453"/>
                    <a:pt x="243" y="456"/>
                  </a:cubicBezTo>
                  <a:cubicBezTo>
                    <a:pt x="237" y="459"/>
                    <a:pt x="198" y="458"/>
                    <a:pt x="195" y="458"/>
                  </a:cubicBezTo>
                  <a:cubicBezTo>
                    <a:pt x="191" y="458"/>
                    <a:pt x="168" y="467"/>
                    <a:pt x="161" y="471"/>
                  </a:cubicBezTo>
                  <a:cubicBezTo>
                    <a:pt x="154" y="475"/>
                    <a:pt x="142" y="480"/>
                    <a:pt x="138" y="481"/>
                  </a:cubicBezTo>
                  <a:cubicBezTo>
                    <a:pt x="135" y="483"/>
                    <a:pt x="119" y="478"/>
                    <a:pt x="111" y="482"/>
                  </a:cubicBezTo>
                  <a:cubicBezTo>
                    <a:pt x="102" y="489"/>
                    <a:pt x="93" y="498"/>
                    <a:pt x="91" y="498"/>
                  </a:cubicBezTo>
                  <a:cubicBezTo>
                    <a:pt x="89" y="498"/>
                    <a:pt x="81" y="505"/>
                    <a:pt x="77" y="519"/>
                  </a:cubicBezTo>
                  <a:cubicBezTo>
                    <a:pt x="72" y="533"/>
                    <a:pt x="77" y="545"/>
                    <a:pt x="69" y="550"/>
                  </a:cubicBezTo>
                  <a:cubicBezTo>
                    <a:pt x="60" y="554"/>
                    <a:pt x="41" y="562"/>
                    <a:pt x="35" y="569"/>
                  </a:cubicBezTo>
                  <a:cubicBezTo>
                    <a:pt x="29" y="577"/>
                    <a:pt x="24" y="606"/>
                    <a:pt x="16" y="618"/>
                  </a:cubicBezTo>
                  <a:cubicBezTo>
                    <a:pt x="8" y="630"/>
                    <a:pt x="16" y="641"/>
                    <a:pt x="17" y="649"/>
                  </a:cubicBezTo>
                  <a:cubicBezTo>
                    <a:pt x="19" y="656"/>
                    <a:pt x="24" y="670"/>
                    <a:pt x="16" y="683"/>
                  </a:cubicBezTo>
                  <a:cubicBezTo>
                    <a:pt x="7" y="697"/>
                    <a:pt x="8" y="703"/>
                    <a:pt x="4" y="704"/>
                  </a:cubicBezTo>
                  <a:cubicBezTo>
                    <a:pt x="0" y="705"/>
                    <a:pt x="8" y="709"/>
                    <a:pt x="9" y="718"/>
                  </a:cubicBezTo>
                  <a:cubicBezTo>
                    <a:pt x="11" y="727"/>
                    <a:pt x="2" y="737"/>
                    <a:pt x="17" y="745"/>
                  </a:cubicBezTo>
                  <a:cubicBezTo>
                    <a:pt x="32" y="754"/>
                    <a:pt x="46" y="754"/>
                    <a:pt x="50" y="765"/>
                  </a:cubicBezTo>
                  <a:cubicBezTo>
                    <a:pt x="54" y="776"/>
                    <a:pt x="67" y="802"/>
                    <a:pt x="67" y="802"/>
                  </a:cubicBezTo>
                  <a:cubicBezTo>
                    <a:pt x="67" y="802"/>
                    <a:pt x="81" y="817"/>
                    <a:pt x="89" y="824"/>
                  </a:cubicBezTo>
                  <a:cubicBezTo>
                    <a:pt x="96" y="830"/>
                    <a:pt x="98" y="827"/>
                    <a:pt x="100" y="820"/>
                  </a:cubicBezTo>
                  <a:cubicBezTo>
                    <a:pt x="101" y="813"/>
                    <a:pt x="111" y="813"/>
                    <a:pt x="122" y="813"/>
                  </a:cubicBezTo>
                  <a:cubicBezTo>
                    <a:pt x="133" y="813"/>
                    <a:pt x="141" y="815"/>
                    <a:pt x="152" y="813"/>
                  </a:cubicBezTo>
                  <a:cubicBezTo>
                    <a:pt x="163" y="812"/>
                    <a:pt x="171" y="795"/>
                    <a:pt x="175" y="794"/>
                  </a:cubicBezTo>
                  <a:cubicBezTo>
                    <a:pt x="179" y="792"/>
                    <a:pt x="195" y="789"/>
                    <a:pt x="206" y="797"/>
                  </a:cubicBezTo>
                  <a:cubicBezTo>
                    <a:pt x="216" y="804"/>
                    <a:pt x="214" y="814"/>
                    <a:pt x="220" y="821"/>
                  </a:cubicBezTo>
                  <a:cubicBezTo>
                    <a:pt x="225" y="828"/>
                    <a:pt x="235" y="824"/>
                    <a:pt x="242" y="817"/>
                  </a:cubicBezTo>
                  <a:cubicBezTo>
                    <a:pt x="249" y="811"/>
                    <a:pt x="246" y="813"/>
                    <a:pt x="255" y="819"/>
                  </a:cubicBezTo>
                  <a:cubicBezTo>
                    <a:pt x="263" y="825"/>
                    <a:pt x="267" y="830"/>
                    <a:pt x="259" y="839"/>
                  </a:cubicBezTo>
                  <a:cubicBezTo>
                    <a:pt x="252" y="847"/>
                    <a:pt x="256" y="860"/>
                    <a:pt x="252" y="873"/>
                  </a:cubicBezTo>
                  <a:cubicBezTo>
                    <a:pt x="247" y="886"/>
                    <a:pt x="256" y="886"/>
                    <a:pt x="265" y="892"/>
                  </a:cubicBezTo>
                  <a:cubicBezTo>
                    <a:pt x="273" y="898"/>
                    <a:pt x="281" y="934"/>
                    <a:pt x="286" y="941"/>
                  </a:cubicBezTo>
                  <a:cubicBezTo>
                    <a:pt x="290" y="947"/>
                    <a:pt x="284" y="966"/>
                    <a:pt x="290" y="977"/>
                  </a:cubicBezTo>
                  <a:cubicBezTo>
                    <a:pt x="295" y="988"/>
                    <a:pt x="298" y="995"/>
                    <a:pt x="291" y="1001"/>
                  </a:cubicBezTo>
                  <a:cubicBezTo>
                    <a:pt x="285" y="1006"/>
                    <a:pt x="277" y="1017"/>
                    <a:pt x="276" y="1036"/>
                  </a:cubicBezTo>
                  <a:cubicBezTo>
                    <a:pt x="275" y="1055"/>
                    <a:pt x="279" y="1068"/>
                    <a:pt x="282" y="1074"/>
                  </a:cubicBezTo>
                  <a:cubicBezTo>
                    <a:pt x="286" y="1081"/>
                    <a:pt x="294" y="1099"/>
                    <a:pt x="297" y="1105"/>
                  </a:cubicBezTo>
                  <a:cubicBezTo>
                    <a:pt x="301" y="1112"/>
                    <a:pt x="315" y="1124"/>
                    <a:pt x="316" y="1134"/>
                  </a:cubicBezTo>
                  <a:cubicBezTo>
                    <a:pt x="317" y="1144"/>
                    <a:pt x="305" y="1160"/>
                    <a:pt x="309" y="1166"/>
                  </a:cubicBezTo>
                  <a:cubicBezTo>
                    <a:pt x="313" y="1172"/>
                    <a:pt x="316" y="1180"/>
                    <a:pt x="323" y="1188"/>
                  </a:cubicBezTo>
                  <a:cubicBezTo>
                    <a:pt x="330" y="1195"/>
                    <a:pt x="332" y="1211"/>
                    <a:pt x="332" y="1211"/>
                  </a:cubicBezTo>
                  <a:cubicBezTo>
                    <a:pt x="332" y="1211"/>
                    <a:pt x="335" y="1217"/>
                    <a:pt x="335" y="1228"/>
                  </a:cubicBezTo>
                  <a:cubicBezTo>
                    <a:pt x="336" y="1238"/>
                    <a:pt x="337" y="1245"/>
                    <a:pt x="345" y="1249"/>
                  </a:cubicBezTo>
                  <a:cubicBezTo>
                    <a:pt x="353" y="1254"/>
                    <a:pt x="358" y="1255"/>
                    <a:pt x="362" y="1250"/>
                  </a:cubicBezTo>
                  <a:cubicBezTo>
                    <a:pt x="366" y="1246"/>
                    <a:pt x="383" y="1236"/>
                    <a:pt x="393" y="1237"/>
                  </a:cubicBezTo>
                  <a:cubicBezTo>
                    <a:pt x="404" y="1238"/>
                    <a:pt x="419" y="1240"/>
                    <a:pt x="429" y="1232"/>
                  </a:cubicBezTo>
                  <a:cubicBezTo>
                    <a:pt x="439" y="1223"/>
                    <a:pt x="454" y="1201"/>
                    <a:pt x="460" y="1194"/>
                  </a:cubicBezTo>
                  <a:cubicBezTo>
                    <a:pt x="465" y="1188"/>
                    <a:pt x="478" y="1175"/>
                    <a:pt x="476" y="1168"/>
                  </a:cubicBezTo>
                  <a:cubicBezTo>
                    <a:pt x="475" y="1160"/>
                    <a:pt x="466" y="1148"/>
                    <a:pt x="472" y="1145"/>
                  </a:cubicBezTo>
                  <a:cubicBezTo>
                    <a:pt x="478" y="1141"/>
                    <a:pt x="499" y="1138"/>
                    <a:pt x="500" y="1132"/>
                  </a:cubicBezTo>
                  <a:cubicBezTo>
                    <a:pt x="501" y="1127"/>
                    <a:pt x="495" y="1103"/>
                    <a:pt x="493" y="1099"/>
                  </a:cubicBezTo>
                  <a:cubicBezTo>
                    <a:pt x="491" y="1094"/>
                    <a:pt x="497" y="1086"/>
                    <a:pt x="503" y="1076"/>
                  </a:cubicBezTo>
                  <a:cubicBezTo>
                    <a:pt x="510" y="1067"/>
                    <a:pt x="525" y="1057"/>
                    <a:pt x="528" y="1053"/>
                  </a:cubicBezTo>
                  <a:cubicBezTo>
                    <a:pt x="531" y="1049"/>
                    <a:pt x="544" y="1037"/>
                    <a:pt x="546" y="1025"/>
                  </a:cubicBezTo>
                  <a:cubicBezTo>
                    <a:pt x="548" y="1013"/>
                    <a:pt x="543" y="998"/>
                    <a:pt x="546" y="991"/>
                  </a:cubicBezTo>
                  <a:cubicBezTo>
                    <a:pt x="549" y="985"/>
                    <a:pt x="547" y="979"/>
                    <a:pt x="540" y="972"/>
                  </a:cubicBezTo>
                  <a:cubicBezTo>
                    <a:pt x="533" y="964"/>
                    <a:pt x="532" y="947"/>
                    <a:pt x="530" y="943"/>
                  </a:cubicBezTo>
                  <a:cubicBezTo>
                    <a:pt x="527" y="939"/>
                    <a:pt x="531" y="914"/>
                    <a:pt x="536" y="913"/>
                  </a:cubicBezTo>
                  <a:cubicBezTo>
                    <a:pt x="541" y="911"/>
                    <a:pt x="551" y="892"/>
                    <a:pt x="557" y="884"/>
                  </a:cubicBezTo>
                  <a:cubicBezTo>
                    <a:pt x="563" y="875"/>
                    <a:pt x="582" y="849"/>
                    <a:pt x="590" y="847"/>
                  </a:cubicBezTo>
                  <a:cubicBezTo>
                    <a:pt x="599" y="845"/>
                    <a:pt x="613" y="830"/>
                    <a:pt x="613" y="822"/>
                  </a:cubicBezTo>
                  <a:cubicBezTo>
                    <a:pt x="614" y="813"/>
                    <a:pt x="637" y="782"/>
                    <a:pt x="638" y="775"/>
                  </a:cubicBezTo>
                  <a:cubicBezTo>
                    <a:pt x="639" y="769"/>
                    <a:pt x="648" y="744"/>
                    <a:pt x="644" y="739"/>
                  </a:cubicBezTo>
                  <a:cubicBezTo>
                    <a:pt x="640" y="733"/>
                    <a:pt x="609" y="747"/>
                    <a:pt x="605" y="749"/>
                  </a:cubicBezTo>
                  <a:cubicBezTo>
                    <a:pt x="601" y="751"/>
                    <a:pt x="590" y="758"/>
                    <a:pt x="578" y="757"/>
                  </a:cubicBezTo>
                  <a:cubicBezTo>
                    <a:pt x="565" y="756"/>
                    <a:pt x="571" y="744"/>
                    <a:pt x="570" y="739"/>
                  </a:cubicBezTo>
                  <a:cubicBezTo>
                    <a:pt x="569" y="733"/>
                    <a:pt x="556" y="711"/>
                    <a:pt x="552" y="711"/>
                  </a:cubicBezTo>
                  <a:cubicBezTo>
                    <a:pt x="549" y="710"/>
                    <a:pt x="540" y="698"/>
                    <a:pt x="536" y="687"/>
                  </a:cubicBezTo>
                  <a:cubicBezTo>
                    <a:pt x="532" y="676"/>
                    <a:pt x="515" y="669"/>
                    <a:pt x="509" y="660"/>
                  </a:cubicBezTo>
                  <a:cubicBezTo>
                    <a:pt x="503" y="652"/>
                    <a:pt x="510" y="625"/>
                    <a:pt x="503" y="612"/>
                  </a:cubicBezTo>
                  <a:cubicBezTo>
                    <a:pt x="497" y="599"/>
                    <a:pt x="491" y="582"/>
                    <a:pt x="486" y="570"/>
                  </a:cubicBezTo>
                  <a:cubicBezTo>
                    <a:pt x="485" y="567"/>
                    <a:pt x="483" y="564"/>
                    <a:pt x="482" y="562"/>
                  </a:cubicBezTo>
                  <a:cubicBezTo>
                    <a:pt x="489" y="559"/>
                    <a:pt x="500" y="556"/>
                    <a:pt x="501" y="561"/>
                  </a:cubicBezTo>
                  <a:cubicBezTo>
                    <a:pt x="502" y="567"/>
                    <a:pt x="511" y="582"/>
                    <a:pt x="513" y="592"/>
                  </a:cubicBezTo>
                  <a:cubicBezTo>
                    <a:pt x="514" y="602"/>
                    <a:pt x="523" y="598"/>
                    <a:pt x="524" y="608"/>
                  </a:cubicBezTo>
                  <a:cubicBezTo>
                    <a:pt x="525" y="617"/>
                    <a:pt x="533" y="639"/>
                    <a:pt x="536" y="642"/>
                  </a:cubicBezTo>
                  <a:cubicBezTo>
                    <a:pt x="539" y="645"/>
                    <a:pt x="553" y="660"/>
                    <a:pt x="556" y="666"/>
                  </a:cubicBezTo>
                  <a:cubicBezTo>
                    <a:pt x="558" y="671"/>
                    <a:pt x="561" y="679"/>
                    <a:pt x="563" y="693"/>
                  </a:cubicBezTo>
                  <a:cubicBezTo>
                    <a:pt x="566" y="707"/>
                    <a:pt x="568" y="726"/>
                    <a:pt x="575" y="728"/>
                  </a:cubicBezTo>
                  <a:cubicBezTo>
                    <a:pt x="581" y="731"/>
                    <a:pt x="602" y="724"/>
                    <a:pt x="606" y="721"/>
                  </a:cubicBezTo>
                  <a:cubicBezTo>
                    <a:pt x="610" y="718"/>
                    <a:pt x="636" y="703"/>
                    <a:pt x="646" y="702"/>
                  </a:cubicBezTo>
                  <a:cubicBezTo>
                    <a:pt x="655" y="701"/>
                    <a:pt x="657" y="694"/>
                    <a:pt x="669" y="691"/>
                  </a:cubicBezTo>
                  <a:cubicBezTo>
                    <a:pt x="681" y="688"/>
                    <a:pt x="689" y="678"/>
                    <a:pt x="697" y="670"/>
                  </a:cubicBezTo>
                  <a:cubicBezTo>
                    <a:pt x="705" y="663"/>
                    <a:pt x="715" y="644"/>
                    <a:pt x="718" y="638"/>
                  </a:cubicBezTo>
                  <a:cubicBezTo>
                    <a:pt x="721" y="631"/>
                    <a:pt x="729" y="626"/>
                    <a:pt x="725" y="619"/>
                  </a:cubicBezTo>
                  <a:cubicBezTo>
                    <a:pt x="721" y="611"/>
                    <a:pt x="704" y="600"/>
                    <a:pt x="698" y="599"/>
                  </a:cubicBezTo>
                  <a:cubicBezTo>
                    <a:pt x="692" y="598"/>
                    <a:pt x="692" y="586"/>
                    <a:pt x="689" y="586"/>
                  </a:cubicBezTo>
                  <a:cubicBezTo>
                    <a:pt x="685" y="586"/>
                    <a:pt x="685" y="593"/>
                    <a:pt x="677" y="597"/>
                  </a:cubicBezTo>
                  <a:cubicBezTo>
                    <a:pt x="670" y="602"/>
                    <a:pt x="662" y="611"/>
                    <a:pt x="656" y="610"/>
                  </a:cubicBezTo>
                  <a:cubicBezTo>
                    <a:pt x="651" y="608"/>
                    <a:pt x="658" y="603"/>
                    <a:pt x="649" y="595"/>
                  </a:cubicBezTo>
                  <a:cubicBezTo>
                    <a:pt x="640" y="586"/>
                    <a:pt x="637" y="584"/>
                    <a:pt x="637" y="578"/>
                  </a:cubicBezTo>
                  <a:cubicBezTo>
                    <a:pt x="637" y="571"/>
                    <a:pt x="620" y="559"/>
                    <a:pt x="618" y="550"/>
                  </a:cubicBezTo>
                  <a:cubicBezTo>
                    <a:pt x="616" y="540"/>
                    <a:pt x="630" y="527"/>
                    <a:pt x="634" y="536"/>
                  </a:cubicBezTo>
                  <a:cubicBezTo>
                    <a:pt x="638" y="544"/>
                    <a:pt x="641" y="557"/>
                    <a:pt x="651" y="563"/>
                  </a:cubicBezTo>
                  <a:cubicBezTo>
                    <a:pt x="662" y="568"/>
                    <a:pt x="671" y="578"/>
                    <a:pt x="676" y="580"/>
                  </a:cubicBezTo>
                  <a:cubicBezTo>
                    <a:pt x="681" y="582"/>
                    <a:pt x="692" y="569"/>
                    <a:pt x="696" y="571"/>
                  </a:cubicBezTo>
                  <a:cubicBezTo>
                    <a:pt x="700" y="573"/>
                    <a:pt x="708" y="590"/>
                    <a:pt x="715" y="593"/>
                  </a:cubicBezTo>
                  <a:cubicBezTo>
                    <a:pt x="723" y="596"/>
                    <a:pt x="746" y="596"/>
                    <a:pt x="750" y="596"/>
                  </a:cubicBezTo>
                  <a:cubicBezTo>
                    <a:pt x="754" y="596"/>
                    <a:pt x="771" y="597"/>
                    <a:pt x="774" y="592"/>
                  </a:cubicBezTo>
                  <a:cubicBezTo>
                    <a:pt x="777" y="586"/>
                    <a:pt x="780" y="586"/>
                    <a:pt x="783" y="586"/>
                  </a:cubicBezTo>
                  <a:cubicBezTo>
                    <a:pt x="787" y="586"/>
                    <a:pt x="795" y="603"/>
                    <a:pt x="800" y="605"/>
                  </a:cubicBezTo>
                  <a:cubicBezTo>
                    <a:pt x="806" y="607"/>
                    <a:pt x="816" y="606"/>
                    <a:pt x="815" y="618"/>
                  </a:cubicBezTo>
                  <a:cubicBezTo>
                    <a:pt x="814" y="630"/>
                    <a:pt x="820" y="640"/>
                    <a:pt x="825" y="641"/>
                  </a:cubicBezTo>
                  <a:cubicBezTo>
                    <a:pt x="831" y="642"/>
                    <a:pt x="844" y="627"/>
                    <a:pt x="844" y="627"/>
                  </a:cubicBezTo>
                  <a:cubicBezTo>
                    <a:pt x="844" y="627"/>
                    <a:pt x="844" y="651"/>
                    <a:pt x="843" y="659"/>
                  </a:cubicBezTo>
                  <a:cubicBezTo>
                    <a:pt x="842" y="668"/>
                    <a:pt x="852" y="698"/>
                    <a:pt x="852" y="698"/>
                  </a:cubicBezTo>
                  <a:cubicBezTo>
                    <a:pt x="852" y="698"/>
                    <a:pt x="863" y="727"/>
                    <a:pt x="867" y="734"/>
                  </a:cubicBezTo>
                  <a:cubicBezTo>
                    <a:pt x="870" y="741"/>
                    <a:pt x="883" y="760"/>
                    <a:pt x="883" y="769"/>
                  </a:cubicBezTo>
                  <a:cubicBezTo>
                    <a:pt x="883" y="777"/>
                    <a:pt x="885" y="790"/>
                    <a:pt x="890" y="790"/>
                  </a:cubicBezTo>
                  <a:cubicBezTo>
                    <a:pt x="894" y="790"/>
                    <a:pt x="899" y="775"/>
                    <a:pt x="905" y="766"/>
                  </a:cubicBezTo>
                  <a:cubicBezTo>
                    <a:pt x="910" y="756"/>
                    <a:pt x="916" y="748"/>
                    <a:pt x="919" y="739"/>
                  </a:cubicBezTo>
                  <a:cubicBezTo>
                    <a:pt x="921" y="729"/>
                    <a:pt x="916" y="708"/>
                    <a:pt x="916" y="701"/>
                  </a:cubicBezTo>
                  <a:cubicBezTo>
                    <a:pt x="916" y="695"/>
                    <a:pt x="921" y="689"/>
                    <a:pt x="932" y="683"/>
                  </a:cubicBezTo>
                  <a:cubicBezTo>
                    <a:pt x="943" y="678"/>
                    <a:pt x="951" y="662"/>
                    <a:pt x="961" y="654"/>
                  </a:cubicBezTo>
                  <a:cubicBezTo>
                    <a:pt x="970" y="645"/>
                    <a:pt x="970" y="631"/>
                    <a:pt x="989" y="631"/>
                  </a:cubicBezTo>
                  <a:cubicBezTo>
                    <a:pt x="1008" y="631"/>
                    <a:pt x="1006" y="631"/>
                    <a:pt x="1011" y="625"/>
                  </a:cubicBezTo>
                  <a:cubicBezTo>
                    <a:pt x="1015" y="620"/>
                    <a:pt x="1020" y="616"/>
                    <a:pt x="1023" y="626"/>
                  </a:cubicBezTo>
                  <a:cubicBezTo>
                    <a:pt x="1025" y="637"/>
                    <a:pt x="1038" y="652"/>
                    <a:pt x="1041" y="655"/>
                  </a:cubicBezTo>
                  <a:cubicBezTo>
                    <a:pt x="1043" y="659"/>
                    <a:pt x="1048" y="669"/>
                    <a:pt x="1047" y="681"/>
                  </a:cubicBezTo>
                  <a:cubicBezTo>
                    <a:pt x="1046" y="692"/>
                    <a:pt x="1042" y="723"/>
                    <a:pt x="1046" y="723"/>
                  </a:cubicBezTo>
                  <a:cubicBezTo>
                    <a:pt x="1050" y="723"/>
                    <a:pt x="1064" y="689"/>
                    <a:pt x="1064" y="689"/>
                  </a:cubicBezTo>
                  <a:cubicBezTo>
                    <a:pt x="1064" y="689"/>
                    <a:pt x="1081" y="675"/>
                    <a:pt x="1080" y="690"/>
                  </a:cubicBezTo>
                  <a:cubicBezTo>
                    <a:pt x="1080" y="705"/>
                    <a:pt x="1082" y="721"/>
                    <a:pt x="1082" y="730"/>
                  </a:cubicBezTo>
                  <a:cubicBezTo>
                    <a:pt x="1082" y="740"/>
                    <a:pt x="1096" y="762"/>
                    <a:pt x="1096" y="756"/>
                  </a:cubicBezTo>
                  <a:cubicBezTo>
                    <a:pt x="1096" y="751"/>
                    <a:pt x="1103" y="735"/>
                    <a:pt x="1103" y="726"/>
                  </a:cubicBezTo>
                  <a:cubicBezTo>
                    <a:pt x="1103" y="718"/>
                    <a:pt x="1106" y="722"/>
                    <a:pt x="1117" y="730"/>
                  </a:cubicBezTo>
                  <a:cubicBezTo>
                    <a:pt x="1127" y="739"/>
                    <a:pt x="1134" y="755"/>
                    <a:pt x="1134" y="755"/>
                  </a:cubicBezTo>
                  <a:cubicBezTo>
                    <a:pt x="1134" y="755"/>
                    <a:pt x="1144" y="787"/>
                    <a:pt x="1146" y="792"/>
                  </a:cubicBezTo>
                  <a:cubicBezTo>
                    <a:pt x="1147" y="796"/>
                    <a:pt x="1159" y="769"/>
                    <a:pt x="1161" y="764"/>
                  </a:cubicBezTo>
                  <a:cubicBezTo>
                    <a:pt x="1163" y="758"/>
                    <a:pt x="1165" y="755"/>
                    <a:pt x="1171" y="754"/>
                  </a:cubicBezTo>
                  <a:cubicBezTo>
                    <a:pt x="1178" y="752"/>
                    <a:pt x="1186" y="752"/>
                    <a:pt x="1188" y="741"/>
                  </a:cubicBezTo>
                  <a:cubicBezTo>
                    <a:pt x="1190" y="731"/>
                    <a:pt x="1198" y="719"/>
                    <a:pt x="1188" y="705"/>
                  </a:cubicBezTo>
                  <a:cubicBezTo>
                    <a:pt x="1179" y="691"/>
                    <a:pt x="1174" y="682"/>
                    <a:pt x="1167" y="675"/>
                  </a:cubicBezTo>
                  <a:cubicBezTo>
                    <a:pt x="1160" y="668"/>
                    <a:pt x="1154" y="652"/>
                    <a:pt x="1154" y="652"/>
                  </a:cubicBezTo>
                  <a:cubicBezTo>
                    <a:pt x="1154" y="652"/>
                    <a:pt x="1169" y="636"/>
                    <a:pt x="1174" y="630"/>
                  </a:cubicBezTo>
                  <a:cubicBezTo>
                    <a:pt x="1179" y="625"/>
                    <a:pt x="1186" y="628"/>
                    <a:pt x="1186" y="635"/>
                  </a:cubicBezTo>
                  <a:cubicBezTo>
                    <a:pt x="1187" y="641"/>
                    <a:pt x="1179" y="647"/>
                    <a:pt x="1178" y="661"/>
                  </a:cubicBezTo>
                  <a:cubicBezTo>
                    <a:pt x="1176" y="675"/>
                    <a:pt x="1187" y="680"/>
                    <a:pt x="1190" y="675"/>
                  </a:cubicBezTo>
                  <a:cubicBezTo>
                    <a:pt x="1194" y="670"/>
                    <a:pt x="1201" y="659"/>
                    <a:pt x="1201" y="656"/>
                  </a:cubicBezTo>
                  <a:cubicBezTo>
                    <a:pt x="1201" y="654"/>
                    <a:pt x="1196" y="654"/>
                    <a:pt x="1195" y="644"/>
                  </a:cubicBezTo>
                  <a:cubicBezTo>
                    <a:pt x="1194" y="634"/>
                    <a:pt x="1205" y="626"/>
                    <a:pt x="1209" y="629"/>
                  </a:cubicBezTo>
                  <a:cubicBezTo>
                    <a:pt x="1213" y="632"/>
                    <a:pt x="1239" y="625"/>
                    <a:pt x="1251" y="618"/>
                  </a:cubicBezTo>
                  <a:cubicBezTo>
                    <a:pt x="1262" y="611"/>
                    <a:pt x="1270" y="595"/>
                    <a:pt x="1277" y="588"/>
                  </a:cubicBezTo>
                  <a:cubicBezTo>
                    <a:pt x="1284" y="582"/>
                    <a:pt x="1308" y="560"/>
                    <a:pt x="1307" y="550"/>
                  </a:cubicBezTo>
                  <a:cubicBezTo>
                    <a:pt x="1305" y="539"/>
                    <a:pt x="1308" y="525"/>
                    <a:pt x="1301" y="512"/>
                  </a:cubicBezTo>
                  <a:cubicBezTo>
                    <a:pt x="1295" y="499"/>
                    <a:pt x="1287" y="491"/>
                    <a:pt x="1284" y="485"/>
                  </a:cubicBezTo>
                  <a:cubicBezTo>
                    <a:pt x="1281" y="480"/>
                    <a:pt x="1297" y="479"/>
                    <a:pt x="1305" y="470"/>
                  </a:cubicBezTo>
                  <a:cubicBezTo>
                    <a:pt x="1313" y="462"/>
                    <a:pt x="1305" y="454"/>
                    <a:pt x="1301" y="455"/>
                  </a:cubicBezTo>
                  <a:cubicBezTo>
                    <a:pt x="1297" y="456"/>
                    <a:pt x="1287" y="459"/>
                    <a:pt x="1283" y="458"/>
                  </a:cubicBezTo>
                  <a:cubicBezTo>
                    <a:pt x="1279" y="457"/>
                    <a:pt x="1277" y="452"/>
                    <a:pt x="1270" y="447"/>
                  </a:cubicBezTo>
                  <a:cubicBezTo>
                    <a:pt x="1264" y="441"/>
                    <a:pt x="1272" y="433"/>
                    <a:pt x="1276" y="434"/>
                  </a:cubicBezTo>
                  <a:cubicBezTo>
                    <a:pt x="1280" y="435"/>
                    <a:pt x="1290" y="424"/>
                    <a:pt x="1295" y="420"/>
                  </a:cubicBezTo>
                  <a:cubicBezTo>
                    <a:pt x="1300" y="415"/>
                    <a:pt x="1307" y="411"/>
                    <a:pt x="1304" y="416"/>
                  </a:cubicBezTo>
                  <a:cubicBezTo>
                    <a:pt x="1302" y="421"/>
                    <a:pt x="1296" y="437"/>
                    <a:pt x="1303" y="438"/>
                  </a:cubicBezTo>
                  <a:cubicBezTo>
                    <a:pt x="1309" y="439"/>
                    <a:pt x="1324" y="424"/>
                    <a:pt x="1327" y="425"/>
                  </a:cubicBezTo>
                  <a:cubicBezTo>
                    <a:pt x="1329" y="426"/>
                    <a:pt x="1333" y="438"/>
                    <a:pt x="1331" y="444"/>
                  </a:cubicBezTo>
                  <a:cubicBezTo>
                    <a:pt x="1328" y="450"/>
                    <a:pt x="1328" y="459"/>
                    <a:pt x="1331" y="458"/>
                  </a:cubicBezTo>
                  <a:cubicBezTo>
                    <a:pt x="1334" y="457"/>
                    <a:pt x="1341" y="449"/>
                    <a:pt x="1342" y="452"/>
                  </a:cubicBezTo>
                  <a:cubicBezTo>
                    <a:pt x="1344" y="454"/>
                    <a:pt x="1352" y="460"/>
                    <a:pt x="1348" y="470"/>
                  </a:cubicBezTo>
                  <a:cubicBezTo>
                    <a:pt x="1344" y="480"/>
                    <a:pt x="1336" y="484"/>
                    <a:pt x="1346" y="491"/>
                  </a:cubicBezTo>
                  <a:cubicBezTo>
                    <a:pt x="1355" y="497"/>
                    <a:pt x="1358" y="492"/>
                    <a:pt x="1365" y="487"/>
                  </a:cubicBezTo>
                  <a:cubicBezTo>
                    <a:pt x="1372" y="482"/>
                    <a:pt x="1377" y="462"/>
                    <a:pt x="1373" y="455"/>
                  </a:cubicBezTo>
                  <a:cubicBezTo>
                    <a:pt x="1369" y="449"/>
                    <a:pt x="1360" y="436"/>
                    <a:pt x="1360" y="431"/>
                  </a:cubicBezTo>
                  <a:cubicBezTo>
                    <a:pt x="1360" y="426"/>
                    <a:pt x="1376" y="426"/>
                    <a:pt x="1376" y="419"/>
                  </a:cubicBezTo>
                  <a:cubicBezTo>
                    <a:pt x="1376" y="411"/>
                    <a:pt x="1381" y="406"/>
                    <a:pt x="1387" y="403"/>
                  </a:cubicBezTo>
                  <a:cubicBezTo>
                    <a:pt x="1392" y="400"/>
                    <a:pt x="1399" y="388"/>
                    <a:pt x="1402" y="392"/>
                  </a:cubicBezTo>
                  <a:cubicBezTo>
                    <a:pt x="1404" y="395"/>
                    <a:pt x="1418" y="400"/>
                    <a:pt x="1422" y="394"/>
                  </a:cubicBezTo>
                  <a:cubicBezTo>
                    <a:pt x="1426" y="389"/>
                    <a:pt x="1447" y="368"/>
                    <a:pt x="1460" y="357"/>
                  </a:cubicBezTo>
                  <a:cubicBezTo>
                    <a:pt x="1472" y="346"/>
                    <a:pt x="1477" y="333"/>
                    <a:pt x="1480" y="320"/>
                  </a:cubicBezTo>
                  <a:cubicBezTo>
                    <a:pt x="1483" y="307"/>
                    <a:pt x="1488" y="298"/>
                    <a:pt x="1486" y="288"/>
                  </a:cubicBezTo>
                  <a:cubicBezTo>
                    <a:pt x="1485" y="278"/>
                    <a:pt x="1479" y="270"/>
                    <a:pt x="1472" y="271"/>
                  </a:cubicBezTo>
                  <a:cubicBezTo>
                    <a:pt x="1465" y="272"/>
                    <a:pt x="1461" y="277"/>
                    <a:pt x="1454" y="277"/>
                  </a:cubicBezTo>
                  <a:cubicBezTo>
                    <a:pt x="1447" y="277"/>
                    <a:pt x="1452" y="264"/>
                    <a:pt x="1449" y="264"/>
                  </a:cubicBezTo>
                  <a:cubicBezTo>
                    <a:pt x="1446" y="264"/>
                    <a:pt x="1439" y="276"/>
                    <a:pt x="1435" y="269"/>
                  </a:cubicBezTo>
                  <a:cubicBezTo>
                    <a:pt x="1431" y="263"/>
                    <a:pt x="1446" y="254"/>
                    <a:pt x="1458" y="249"/>
                  </a:cubicBezTo>
                  <a:cubicBezTo>
                    <a:pt x="1470" y="245"/>
                    <a:pt x="1490" y="218"/>
                    <a:pt x="1498" y="217"/>
                  </a:cubicBezTo>
                  <a:cubicBezTo>
                    <a:pt x="1505" y="216"/>
                    <a:pt x="1525" y="219"/>
                    <a:pt x="1543" y="218"/>
                  </a:cubicBezTo>
                  <a:cubicBezTo>
                    <a:pt x="1560" y="217"/>
                    <a:pt x="1566" y="208"/>
                    <a:pt x="1571" y="213"/>
                  </a:cubicBezTo>
                  <a:cubicBezTo>
                    <a:pt x="1577" y="218"/>
                    <a:pt x="1589" y="223"/>
                    <a:pt x="1596" y="222"/>
                  </a:cubicBezTo>
                  <a:cubicBezTo>
                    <a:pt x="1603" y="221"/>
                    <a:pt x="1600" y="222"/>
                    <a:pt x="1611" y="213"/>
                  </a:cubicBezTo>
                  <a:cubicBezTo>
                    <a:pt x="1622" y="204"/>
                    <a:pt x="1632" y="199"/>
                    <a:pt x="1638" y="192"/>
                  </a:cubicBezTo>
                  <a:cubicBezTo>
                    <a:pt x="1643" y="184"/>
                    <a:pt x="1658" y="178"/>
                    <a:pt x="1659" y="186"/>
                  </a:cubicBezTo>
                  <a:cubicBezTo>
                    <a:pt x="1660" y="193"/>
                    <a:pt x="1657" y="201"/>
                    <a:pt x="1664" y="201"/>
                  </a:cubicBezTo>
                  <a:cubicBezTo>
                    <a:pt x="1670" y="201"/>
                    <a:pt x="1680" y="193"/>
                    <a:pt x="1688" y="190"/>
                  </a:cubicBezTo>
                  <a:cubicBezTo>
                    <a:pt x="1695" y="186"/>
                    <a:pt x="1702" y="181"/>
                    <a:pt x="1702" y="181"/>
                  </a:cubicBezTo>
                  <a:cubicBezTo>
                    <a:pt x="1702" y="181"/>
                    <a:pt x="1669" y="207"/>
                    <a:pt x="1661" y="213"/>
                  </a:cubicBezTo>
                  <a:cubicBezTo>
                    <a:pt x="1653" y="219"/>
                    <a:pt x="1634" y="222"/>
                    <a:pt x="1627" y="234"/>
                  </a:cubicBezTo>
                  <a:cubicBezTo>
                    <a:pt x="1619" y="245"/>
                    <a:pt x="1614" y="249"/>
                    <a:pt x="1615" y="261"/>
                  </a:cubicBezTo>
                  <a:cubicBezTo>
                    <a:pt x="1616" y="273"/>
                    <a:pt x="1629" y="289"/>
                    <a:pt x="1623" y="300"/>
                  </a:cubicBezTo>
                  <a:cubicBezTo>
                    <a:pt x="1616" y="311"/>
                    <a:pt x="1614" y="327"/>
                    <a:pt x="1614" y="327"/>
                  </a:cubicBezTo>
                  <a:cubicBezTo>
                    <a:pt x="1614" y="327"/>
                    <a:pt x="1623" y="311"/>
                    <a:pt x="1637" y="301"/>
                  </a:cubicBezTo>
                  <a:cubicBezTo>
                    <a:pt x="1650" y="291"/>
                    <a:pt x="1658" y="277"/>
                    <a:pt x="1663" y="271"/>
                  </a:cubicBezTo>
                  <a:cubicBezTo>
                    <a:pt x="1668" y="265"/>
                    <a:pt x="1682" y="264"/>
                    <a:pt x="1682" y="258"/>
                  </a:cubicBezTo>
                  <a:cubicBezTo>
                    <a:pt x="1682" y="251"/>
                    <a:pt x="1686" y="243"/>
                    <a:pt x="1688" y="235"/>
                  </a:cubicBezTo>
                  <a:cubicBezTo>
                    <a:pt x="1691" y="228"/>
                    <a:pt x="1684" y="230"/>
                    <a:pt x="1688" y="220"/>
                  </a:cubicBezTo>
                  <a:cubicBezTo>
                    <a:pt x="1693" y="211"/>
                    <a:pt x="1692" y="204"/>
                    <a:pt x="1716" y="204"/>
                  </a:cubicBezTo>
                  <a:close/>
                  <a:moveTo>
                    <a:pt x="468" y="896"/>
                  </a:moveTo>
                  <a:cubicBezTo>
                    <a:pt x="461" y="894"/>
                    <a:pt x="464" y="872"/>
                    <a:pt x="466" y="868"/>
                  </a:cubicBezTo>
                  <a:cubicBezTo>
                    <a:pt x="468" y="863"/>
                    <a:pt x="482" y="862"/>
                    <a:pt x="484" y="866"/>
                  </a:cubicBezTo>
                  <a:cubicBezTo>
                    <a:pt x="488" y="873"/>
                    <a:pt x="476" y="898"/>
                    <a:pt x="468" y="896"/>
                  </a:cubicBezTo>
                  <a:close/>
                  <a:moveTo>
                    <a:pt x="476" y="204"/>
                  </a:moveTo>
                  <a:cubicBezTo>
                    <a:pt x="472" y="210"/>
                    <a:pt x="451" y="203"/>
                    <a:pt x="453" y="194"/>
                  </a:cubicBezTo>
                  <a:cubicBezTo>
                    <a:pt x="457" y="181"/>
                    <a:pt x="480" y="197"/>
                    <a:pt x="476" y="204"/>
                  </a:cubicBezTo>
                  <a:close/>
                  <a:moveTo>
                    <a:pt x="552" y="414"/>
                  </a:moveTo>
                  <a:cubicBezTo>
                    <a:pt x="546" y="416"/>
                    <a:pt x="527" y="418"/>
                    <a:pt x="520" y="417"/>
                  </a:cubicBezTo>
                  <a:cubicBezTo>
                    <a:pt x="513" y="416"/>
                    <a:pt x="504" y="408"/>
                    <a:pt x="494" y="406"/>
                  </a:cubicBezTo>
                  <a:cubicBezTo>
                    <a:pt x="483" y="404"/>
                    <a:pt x="471" y="405"/>
                    <a:pt x="467" y="411"/>
                  </a:cubicBezTo>
                  <a:cubicBezTo>
                    <a:pt x="463" y="418"/>
                    <a:pt x="449" y="415"/>
                    <a:pt x="442" y="415"/>
                  </a:cubicBezTo>
                  <a:cubicBezTo>
                    <a:pt x="436" y="415"/>
                    <a:pt x="428" y="424"/>
                    <a:pt x="427" y="421"/>
                  </a:cubicBezTo>
                  <a:cubicBezTo>
                    <a:pt x="427" y="421"/>
                    <a:pt x="431" y="404"/>
                    <a:pt x="427" y="402"/>
                  </a:cubicBezTo>
                  <a:cubicBezTo>
                    <a:pt x="422" y="400"/>
                    <a:pt x="428" y="389"/>
                    <a:pt x="433" y="385"/>
                  </a:cubicBezTo>
                  <a:cubicBezTo>
                    <a:pt x="438" y="381"/>
                    <a:pt x="443" y="372"/>
                    <a:pt x="448" y="363"/>
                  </a:cubicBezTo>
                  <a:cubicBezTo>
                    <a:pt x="453" y="353"/>
                    <a:pt x="459" y="352"/>
                    <a:pt x="463" y="353"/>
                  </a:cubicBezTo>
                  <a:cubicBezTo>
                    <a:pt x="467" y="354"/>
                    <a:pt x="476" y="371"/>
                    <a:pt x="478" y="377"/>
                  </a:cubicBezTo>
                  <a:cubicBezTo>
                    <a:pt x="480" y="382"/>
                    <a:pt x="488" y="375"/>
                    <a:pt x="491" y="373"/>
                  </a:cubicBezTo>
                  <a:cubicBezTo>
                    <a:pt x="495" y="371"/>
                    <a:pt x="499" y="365"/>
                    <a:pt x="500" y="361"/>
                  </a:cubicBezTo>
                  <a:cubicBezTo>
                    <a:pt x="501" y="356"/>
                    <a:pt x="508" y="353"/>
                    <a:pt x="516" y="353"/>
                  </a:cubicBezTo>
                  <a:cubicBezTo>
                    <a:pt x="524" y="353"/>
                    <a:pt x="517" y="361"/>
                    <a:pt x="511" y="363"/>
                  </a:cubicBezTo>
                  <a:cubicBezTo>
                    <a:pt x="506" y="365"/>
                    <a:pt x="509" y="368"/>
                    <a:pt x="518" y="372"/>
                  </a:cubicBezTo>
                  <a:cubicBezTo>
                    <a:pt x="528" y="376"/>
                    <a:pt x="537" y="386"/>
                    <a:pt x="547" y="393"/>
                  </a:cubicBezTo>
                  <a:cubicBezTo>
                    <a:pt x="557" y="399"/>
                    <a:pt x="559" y="412"/>
                    <a:pt x="552" y="414"/>
                  </a:cubicBezTo>
                  <a:close/>
                  <a:moveTo>
                    <a:pt x="676" y="368"/>
                  </a:moveTo>
                  <a:cubicBezTo>
                    <a:pt x="673" y="371"/>
                    <a:pt x="658" y="374"/>
                    <a:pt x="654" y="368"/>
                  </a:cubicBezTo>
                  <a:cubicBezTo>
                    <a:pt x="649" y="363"/>
                    <a:pt x="638" y="369"/>
                    <a:pt x="637" y="379"/>
                  </a:cubicBezTo>
                  <a:cubicBezTo>
                    <a:pt x="636" y="390"/>
                    <a:pt x="640" y="382"/>
                    <a:pt x="645" y="386"/>
                  </a:cubicBezTo>
                  <a:cubicBezTo>
                    <a:pt x="650" y="390"/>
                    <a:pt x="651" y="395"/>
                    <a:pt x="654" y="401"/>
                  </a:cubicBezTo>
                  <a:cubicBezTo>
                    <a:pt x="658" y="407"/>
                    <a:pt x="663" y="405"/>
                    <a:pt x="667" y="409"/>
                  </a:cubicBezTo>
                  <a:cubicBezTo>
                    <a:pt x="671" y="414"/>
                    <a:pt x="656" y="420"/>
                    <a:pt x="662" y="425"/>
                  </a:cubicBezTo>
                  <a:cubicBezTo>
                    <a:pt x="669" y="431"/>
                    <a:pt x="672" y="453"/>
                    <a:pt x="673" y="459"/>
                  </a:cubicBezTo>
                  <a:cubicBezTo>
                    <a:pt x="674" y="465"/>
                    <a:pt x="655" y="467"/>
                    <a:pt x="650" y="466"/>
                  </a:cubicBezTo>
                  <a:cubicBezTo>
                    <a:pt x="644" y="466"/>
                    <a:pt x="628" y="459"/>
                    <a:pt x="622" y="457"/>
                  </a:cubicBezTo>
                  <a:cubicBezTo>
                    <a:pt x="616" y="455"/>
                    <a:pt x="613" y="432"/>
                    <a:pt x="620" y="433"/>
                  </a:cubicBezTo>
                  <a:cubicBezTo>
                    <a:pt x="628" y="434"/>
                    <a:pt x="629" y="431"/>
                    <a:pt x="637" y="423"/>
                  </a:cubicBezTo>
                  <a:cubicBezTo>
                    <a:pt x="645" y="414"/>
                    <a:pt x="625" y="410"/>
                    <a:pt x="620" y="408"/>
                  </a:cubicBezTo>
                  <a:cubicBezTo>
                    <a:pt x="614" y="407"/>
                    <a:pt x="603" y="386"/>
                    <a:pt x="599" y="379"/>
                  </a:cubicBezTo>
                  <a:cubicBezTo>
                    <a:pt x="595" y="373"/>
                    <a:pt x="598" y="363"/>
                    <a:pt x="608" y="355"/>
                  </a:cubicBezTo>
                  <a:cubicBezTo>
                    <a:pt x="613" y="351"/>
                    <a:pt x="625" y="360"/>
                    <a:pt x="632" y="355"/>
                  </a:cubicBezTo>
                  <a:cubicBezTo>
                    <a:pt x="638" y="351"/>
                    <a:pt x="644" y="345"/>
                    <a:pt x="647" y="343"/>
                  </a:cubicBezTo>
                  <a:cubicBezTo>
                    <a:pt x="649" y="341"/>
                    <a:pt x="665" y="346"/>
                    <a:pt x="667" y="351"/>
                  </a:cubicBezTo>
                  <a:cubicBezTo>
                    <a:pt x="670" y="357"/>
                    <a:pt x="679" y="365"/>
                    <a:pt x="676" y="3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10" name="Freeform 95">
              <a:extLst>
                <a:ext uri="{FF2B5EF4-FFF2-40B4-BE49-F238E27FC236}">
                  <a16:creationId xmlns:a16="http://schemas.microsoft.com/office/drawing/2014/main" id="{B2AE850B-D3D2-EFDD-8813-F206AE410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1" y="210"/>
              <a:ext cx="14" cy="17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6" y="1"/>
                    <a:pt x="0" y="0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11" name="Freeform 96">
              <a:extLst>
                <a:ext uri="{FF2B5EF4-FFF2-40B4-BE49-F238E27FC236}">
                  <a16:creationId xmlns:a16="http://schemas.microsoft.com/office/drawing/2014/main" id="{AF990C83-A10F-5A5E-4BC9-7AD441679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" y="232"/>
              <a:ext cx="401" cy="198"/>
            </a:xfrm>
            <a:custGeom>
              <a:avLst/>
              <a:gdLst>
                <a:gd name="T0" fmla="*/ 29 w 170"/>
                <a:gd name="T1" fmla="*/ 77 h 84"/>
                <a:gd name="T2" fmla="*/ 56 w 170"/>
                <a:gd name="T3" fmla="*/ 77 h 84"/>
                <a:gd name="T4" fmla="*/ 53 w 170"/>
                <a:gd name="T5" fmla="*/ 62 h 84"/>
                <a:gd name="T6" fmla="*/ 57 w 170"/>
                <a:gd name="T7" fmla="*/ 47 h 84"/>
                <a:gd name="T8" fmla="*/ 90 w 170"/>
                <a:gd name="T9" fmla="*/ 30 h 84"/>
                <a:gd name="T10" fmla="*/ 138 w 170"/>
                <a:gd name="T11" fmla="*/ 30 h 84"/>
                <a:gd name="T12" fmla="*/ 166 w 170"/>
                <a:gd name="T13" fmla="*/ 11 h 84"/>
                <a:gd name="T14" fmla="*/ 148 w 170"/>
                <a:gd name="T15" fmla="*/ 7 h 84"/>
                <a:gd name="T16" fmla="*/ 116 w 170"/>
                <a:gd name="T17" fmla="*/ 11 h 84"/>
                <a:gd name="T18" fmla="*/ 65 w 170"/>
                <a:gd name="T19" fmla="*/ 19 h 84"/>
                <a:gd name="T20" fmla="*/ 43 w 170"/>
                <a:gd name="T21" fmla="*/ 35 h 84"/>
                <a:gd name="T22" fmla="*/ 11 w 170"/>
                <a:gd name="T23" fmla="*/ 52 h 84"/>
                <a:gd name="T24" fmla="*/ 5 w 170"/>
                <a:gd name="T25" fmla="*/ 68 h 84"/>
                <a:gd name="T26" fmla="*/ 29 w 170"/>
                <a:gd name="T27" fmla="*/ 7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0" h="84">
                  <a:moveTo>
                    <a:pt x="29" y="77"/>
                  </a:moveTo>
                  <a:cubicBezTo>
                    <a:pt x="38" y="82"/>
                    <a:pt x="50" y="84"/>
                    <a:pt x="56" y="77"/>
                  </a:cubicBezTo>
                  <a:cubicBezTo>
                    <a:pt x="61" y="72"/>
                    <a:pt x="57" y="63"/>
                    <a:pt x="53" y="62"/>
                  </a:cubicBezTo>
                  <a:cubicBezTo>
                    <a:pt x="49" y="61"/>
                    <a:pt x="46" y="53"/>
                    <a:pt x="57" y="47"/>
                  </a:cubicBezTo>
                  <a:cubicBezTo>
                    <a:pt x="67" y="40"/>
                    <a:pt x="78" y="32"/>
                    <a:pt x="90" y="30"/>
                  </a:cubicBezTo>
                  <a:cubicBezTo>
                    <a:pt x="102" y="28"/>
                    <a:pt x="129" y="27"/>
                    <a:pt x="138" y="30"/>
                  </a:cubicBezTo>
                  <a:cubicBezTo>
                    <a:pt x="148" y="33"/>
                    <a:pt x="162" y="18"/>
                    <a:pt x="166" y="11"/>
                  </a:cubicBezTo>
                  <a:cubicBezTo>
                    <a:pt x="170" y="5"/>
                    <a:pt x="153" y="0"/>
                    <a:pt x="148" y="7"/>
                  </a:cubicBezTo>
                  <a:cubicBezTo>
                    <a:pt x="144" y="15"/>
                    <a:pt x="121" y="13"/>
                    <a:pt x="116" y="11"/>
                  </a:cubicBezTo>
                  <a:cubicBezTo>
                    <a:pt x="111" y="9"/>
                    <a:pt x="73" y="19"/>
                    <a:pt x="65" y="19"/>
                  </a:cubicBezTo>
                  <a:cubicBezTo>
                    <a:pt x="57" y="19"/>
                    <a:pt x="54" y="30"/>
                    <a:pt x="43" y="35"/>
                  </a:cubicBezTo>
                  <a:cubicBezTo>
                    <a:pt x="32" y="41"/>
                    <a:pt x="17" y="49"/>
                    <a:pt x="11" y="52"/>
                  </a:cubicBezTo>
                  <a:cubicBezTo>
                    <a:pt x="6" y="55"/>
                    <a:pt x="0" y="66"/>
                    <a:pt x="5" y="68"/>
                  </a:cubicBezTo>
                  <a:cubicBezTo>
                    <a:pt x="10" y="70"/>
                    <a:pt x="20" y="71"/>
                    <a:pt x="29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12" name="Freeform 97">
              <a:extLst>
                <a:ext uri="{FF2B5EF4-FFF2-40B4-BE49-F238E27FC236}">
                  <a16:creationId xmlns:a16="http://schemas.microsoft.com/office/drawing/2014/main" id="{32B53F6F-B15F-C3C5-6ED0-057037F06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" y="851"/>
              <a:ext cx="78" cy="212"/>
            </a:xfrm>
            <a:custGeom>
              <a:avLst/>
              <a:gdLst>
                <a:gd name="T0" fmla="*/ 11 w 33"/>
                <a:gd name="T1" fmla="*/ 80 h 90"/>
                <a:gd name="T2" fmla="*/ 23 w 33"/>
                <a:gd name="T3" fmla="*/ 88 h 90"/>
                <a:gd name="T4" fmla="*/ 21 w 33"/>
                <a:gd name="T5" fmla="*/ 63 h 90"/>
                <a:gd name="T6" fmla="*/ 30 w 33"/>
                <a:gd name="T7" fmla="*/ 53 h 90"/>
                <a:gd name="T8" fmla="*/ 26 w 33"/>
                <a:gd name="T9" fmla="*/ 30 h 90"/>
                <a:gd name="T10" fmla="*/ 19 w 33"/>
                <a:gd name="T11" fmla="*/ 18 h 90"/>
                <a:gd name="T12" fmla="*/ 24 w 33"/>
                <a:gd name="T13" fmla="*/ 8 h 90"/>
                <a:gd name="T14" fmla="*/ 18 w 33"/>
                <a:gd name="T15" fmla="*/ 2 h 90"/>
                <a:gd name="T16" fmla="*/ 4 w 33"/>
                <a:gd name="T17" fmla="*/ 13 h 90"/>
                <a:gd name="T18" fmla="*/ 9 w 33"/>
                <a:gd name="T19" fmla="*/ 46 h 90"/>
                <a:gd name="T20" fmla="*/ 11 w 33"/>
                <a:gd name="T21" fmla="*/ 8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90">
                  <a:moveTo>
                    <a:pt x="11" y="80"/>
                  </a:moveTo>
                  <a:cubicBezTo>
                    <a:pt x="12" y="83"/>
                    <a:pt x="19" y="90"/>
                    <a:pt x="23" y="88"/>
                  </a:cubicBezTo>
                  <a:cubicBezTo>
                    <a:pt x="27" y="86"/>
                    <a:pt x="21" y="67"/>
                    <a:pt x="21" y="63"/>
                  </a:cubicBezTo>
                  <a:cubicBezTo>
                    <a:pt x="21" y="60"/>
                    <a:pt x="27" y="54"/>
                    <a:pt x="30" y="53"/>
                  </a:cubicBezTo>
                  <a:cubicBezTo>
                    <a:pt x="33" y="52"/>
                    <a:pt x="30" y="36"/>
                    <a:pt x="26" y="30"/>
                  </a:cubicBezTo>
                  <a:cubicBezTo>
                    <a:pt x="22" y="23"/>
                    <a:pt x="16" y="19"/>
                    <a:pt x="19" y="18"/>
                  </a:cubicBezTo>
                  <a:cubicBezTo>
                    <a:pt x="23" y="18"/>
                    <a:pt x="27" y="10"/>
                    <a:pt x="24" y="8"/>
                  </a:cubicBezTo>
                  <a:cubicBezTo>
                    <a:pt x="22" y="6"/>
                    <a:pt x="23" y="0"/>
                    <a:pt x="18" y="2"/>
                  </a:cubicBezTo>
                  <a:cubicBezTo>
                    <a:pt x="13" y="3"/>
                    <a:pt x="0" y="0"/>
                    <a:pt x="4" y="13"/>
                  </a:cubicBezTo>
                  <a:cubicBezTo>
                    <a:pt x="9" y="26"/>
                    <a:pt x="10" y="35"/>
                    <a:pt x="9" y="46"/>
                  </a:cubicBezTo>
                  <a:cubicBezTo>
                    <a:pt x="8" y="56"/>
                    <a:pt x="9" y="77"/>
                    <a:pt x="11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13" name="Freeform 98">
              <a:extLst>
                <a:ext uri="{FF2B5EF4-FFF2-40B4-BE49-F238E27FC236}">
                  <a16:creationId xmlns:a16="http://schemas.microsoft.com/office/drawing/2014/main" id="{6642AB34-6DA6-7E48-FD95-5DD52ABF1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4" y="1075"/>
              <a:ext cx="165" cy="92"/>
            </a:xfrm>
            <a:custGeom>
              <a:avLst/>
              <a:gdLst>
                <a:gd name="T0" fmla="*/ 45 w 70"/>
                <a:gd name="T1" fmla="*/ 10 h 39"/>
                <a:gd name="T2" fmla="*/ 30 w 70"/>
                <a:gd name="T3" fmla="*/ 2 h 39"/>
                <a:gd name="T4" fmla="*/ 22 w 70"/>
                <a:gd name="T5" fmla="*/ 16 h 39"/>
                <a:gd name="T6" fmla="*/ 7 w 70"/>
                <a:gd name="T7" fmla="*/ 32 h 39"/>
                <a:gd name="T8" fmla="*/ 32 w 70"/>
                <a:gd name="T9" fmla="*/ 33 h 39"/>
                <a:gd name="T10" fmla="*/ 54 w 70"/>
                <a:gd name="T11" fmla="*/ 28 h 39"/>
                <a:gd name="T12" fmla="*/ 68 w 70"/>
                <a:gd name="T13" fmla="*/ 20 h 39"/>
                <a:gd name="T14" fmla="*/ 45 w 70"/>
                <a:gd name="T15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9">
                  <a:moveTo>
                    <a:pt x="45" y="10"/>
                  </a:moveTo>
                  <a:cubicBezTo>
                    <a:pt x="42" y="11"/>
                    <a:pt x="36" y="0"/>
                    <a:pt x="30" y="2"/>
                  </a:cubicBezTo>
                  <a:cubicBezTo>
                    <a:pt x="24" y="4"/>
                    <a:pt x="22" y="13"/>
                    <a:pt x="22" y="16"/>
                  </a:cubicBezTo>
                  <a:cubicBezTo>
                    <a:pt x="22" y="19"/>
                    <a:pt x="0" y="24"/>
                    <a:pt x="7" y="32"/>
                  </a:cubicBezTo>
                  <a:cubicBezTo>
                    <a:pt x="14" y="39"/>
                    <a:pt x="21" y="34"/>
                    <a:pt x="32" y="33"/>
                  </a:cubicBezTo>
                  <a:cubicBezTo>
                    <a:pt x="43" y="32"/>
                    <a:pt x="54" y="28"/>
                    <a:pt x="54" y="28"/>
                  </a:cubicBezTo>
                  <a:cubicBezTo>
                    <a:pt x="54" y="28"/>
                    <a:pt x="70" y="29"/>
                    <a:pt x="68" y="20"/>
                  </a:cubicBezTo>
                  <a:cubicBezTo>
                    <a:pt x="66" y="10"/>
                    <a:pt x="48" y="9"/>
                    <a:pt x="45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14" name="Freeform 99">
              <a:extLst>
                <a:ext uri="{FF2B5EF4-FFF2-40B4-BE49-F238E27FC236}">
                  <a16:creationId xmlns:a16="http://schemas.microsoft.com/office/drawing/2014/main" id="{B594EEE8-4682-5FB6-FE2B-6F803F95A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" y="1153"/>
              <a:ext cx="290" cy="283"/>
            </a:xfrm>
            <a:custGeom>
              <a:avLst/>
              <a:gdLst>
                <a:gd name="T0" fmla="*/ 84 w 123"/>
                <a:gd name="T1" fmla="*/ 59 h 120"/>
                <a:gd name="T2" fmla="*/ 59 w 123"/>
                <a:gd name="T3" fmla="*/ 72 h 120"/>
                <a:gd name="T4" fmla="*/ 28 w 123"/>
                <a:gd name="T5" fmla="*/ 72 h 120"/>
                <a:gd name="T6" fmla="*/ 15 w 123"/>
                <a:gd name="T7" fmla="*/ 86 h 120"/>
                <a:gd name="T8" fmla="*/ 2 w 123"/>
                <a:gd name="T9" fmla="*/ 98 h 120"/>
                <a:gd name="T10" fmla="*/ 15 w 123"/>
                <a:gd name="T11" fmla="*/ 120 h 120"/>
                <a:gd name="T12" fmla="*/ 26 w 123"/>
                <a:gd name="T13" fmla="*/ 106 h 120"/>
                <a:gd name="T14" fmla="*/ 43 w 123"/>
                <a:gd name="T15" fmla="*/ 105 h 120"/>
                <a:gd name="T16" fmla="*/ 54 w 123"/>
                <a:gd name="T17" fmla="*/ 90 h 120"/>
                <a:gd name="T18" fmla="*/ 60 w 123"/>
                <a:gd name="T19" fmla="*/ 96 h 120"/>
                <a:gd name="T20" fmla="*/ 73 w 123"/>
                <a:gd name="T21" fmla="*/ 89 h 120"/>
                <a:gd name="T22" fmla="*/ 93 w 123"/>
                <a:gd name="T23" fmla="*/ 78 h 120"/>
                <a:gd name="T24" fmla="*/ 110 w 123"/>
                <a:gd name="T25" fmla="*/ 67 h 120"/>
                <a:gd name="T26" fmla="*/ 114 w 123"/>
                <a:gd name="T27" fmla="*/ 40 h 120"/>
                <a:gd name="T28" fmla="*/ 117 w 123"/>
                <a:gd name="T29" fmla="*/ 25 h 120"/>
                <a:gd name="T30" fmla="*/ 103 w 123"/>
                <a:gd name="T31" fmla="*/ 5 h 120"/>
                <a:gd name="T32" fmla="*/ 96 w 123"/>
                <a:gd name="T33" fmla="*/ 37 h 120"/>
                <a:gd name="T34" fmla="*/ 84 w 123"/>
                <a:gd name="T35" fmla="*/ 5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" h="120">
                  <a:moveTo>
                    <a:pt x="84" y="59"/>
                  </a:moveTo>
                  <a:cubicBezTo>
                    <a:pt x="81" y="59"/>
                    <a:pt x="64" y="66"/>
                    <a:pt x="59" y="72"/>
                  </a:cubicBezTo>
                  <a:cubicBezTo>
                    <a:pt x="54" y="77"/>
                    <a:pt x="32" y="67"/>
                    <a:pt x="28" y="72"/>
                  </a:cubicBezTo>
                  <a:cubicBezTo>
                    <a:pt x="25" y="77"/>
                    <a:pt x="19" y="82"/>
                    <a:pt x="15" y="86"/>
                  </a:cubicBezTo>
                  <a:cubicBezTo>
                    <a:pt x="11" y="90"/>
                    <a:pt x="0" y="87"/>
                    <a:pt x="2" y="98"/>
                  </a:cubicBezTo>
                  <a:cubicBezTo>
                    <a:pt x="5" y="109"/>
                    <a:pt x="10" y="120"/>
                    <a:pt x="15" y="120"/>
                  </a:cubicBezTo>
                  <a:cubicBezTo>
                    <a:pt x="20" y="120"/>
                    <a:pt x="26" y="116"/>
                    <a:pt x="26" y="106"/>
                  </a:cubicBezTo>
                  <a:cubicBezTo>
                    <a:pt x="26" y="95"/>
                    <a:pt x="37" y="106"/>
                    <a:pt x="43" y="105"/>
                  </a:cubicBezTo>
                  <a:cubicBezTo>
                    <a:pt x="48" y="104"/>
                    <a:pt x="51" y="97"/>
                    <a:pt x="54" y="90"/>
                  </a:cubicBezTo>
                  <a:cubicBezTo>
                    <a:pt x="56" y="82"/>
                    <a:pt x="51" y="93"/>
                    <a:pt x="60" y="96"/>
                  </a:cubicBezTo>
                  <a:cubicBezTo>
                    <a:pt x="70" y="99"/>
                    <a:pt x="73" y="92"/>
                    <a:pt x="73" y="89"/>
                  </a:cubicBezTo>
                  <a:cubicBezTo>
                    <a:pt x="73" y="86"/>
                    <a:pt x="90" y="81"/>
                    <a:pt x="93" y="78"/>
                  </a:cubicBezTo>
                  <a:cubicBezTo>
                    <a:pt x="96" y="76"/>
                    <a:pt x="109" y="71"/>
                    <a:pt x="110" y="67"/>
                  </a:cubicBezTo>
                  <a:cubicBezTo>
                    <a:pt x="111" y="63"/>
                    <a:pt x="110" y="42"/>
                    <a:pt x="114" y="40"/>
                  </a:cubicBezTo>
                  <a:cubicBezTo>
                    <a:pt x="118" y="38"/>
                    <a:pt x="123" y="38"/>
                    <a:pt x="117" y="25"/>
                  </a:cubicBezTo>
                  <a:cubicBezTo>
                    <a:pt x="111" y="12"/>
                    <a:pt x="111" y="0"/>
                    <a:pt x="103" y="5"/>
                  </a:cubicBezTo>
                  <a:cubicBezTo>
                    <a:pt x="97" y="10"/>
                    <a:pt x="100" y="26"/>
                    <a:pt x="96" y="37"/>
                  </a:cubicBezTo>
                  <a:cubicBezTo>
                    <a:pt x="91" y="49"/>
                    <a:pt x="87" y="59"/>
                    <a:pt x="84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15" name="Freeform 100">
              <a:extLst>
                <a:ext uri="{FF2B5EF4-FFF2-40B4-BE49-F238E27FC236}">
                  <a16:creationId xmlns:a16="http://schemas.microsoft.com/office/drawing/2014/main" id="{C18CE78B-9CE0-0474-05FD-E01A4B91E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6" y="1597"/>
              <a:ext cx="69" cy="80"/>
            </a:xfrm>
            <a:custGeom>
              <a:avLst/>
              <a:gdLst>
                <a:gd name="T0" fmla="*/ 19 w 29"/>
                <a:gd name="T1" fmla="*/ 2 h 34"/>
                <a:gd name="T2" fmla="*/ 9 w 29"/>
                <a:gd name="T3" fmla="*/ 33 h 34"/>
                <a:gd name="T4" fmla="*/ 19 w 29"/>
                <a:gd name="T5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4">
                  <a:moveTo>
                    <a:pt x="19" y="2"/>
                  </a:moveTo>
                  <a:cubicBezTo>
                    <a:pt x="7" y="4"/>
                    <a:pt x="0" y="34"/>
                    <a:pt x="9" y="33"/>
                  </a:cubicBezTo>
                  <a:cubicBezTo>
                    <a:pt x="19" y="32"/>
                    <a:pt x="29" y="0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16" name="Freeform 101">
              <a:extLst>
                <a:ext uri="{FF2B5EF4-FFF2-40B4-BE49-F238E27FC236}">
                  <a16:creationId xmlns:a16="http://schemas.microsoft.com/office/drawing/2014/main" id="{2339AE1D-8982-F6C5-405E-ACD3BECF8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7" y="3154"/>
              <a:ext cx="121" cy="182"/>
            </a:xfrm>
            <a:custGeom>
              <a:avLst/>
              <a:gdLst>
                <a:gd name="T0" fmla="*/ 43 w 51"/>
                <a:gd name="T1" fmla="*/ 34 h 77"/>
                <a:gd name="T2" fmla="*/ 31 w 51"/>
                <a:gd name="T3" fmla="*/ 34 h 77"/>
                <a:gd name="T4" fmla="*/ 21 w 51"/>
                <a:gd name="T5" fmla="*/ 22 h 77"/>
                <a:gd name="T6" fmla="*/ 7 w 51"/>
                <a:gd name="T7" fmla="*/ 5 h 77"/>
                <a:gd name="T8" fmla="*/ 10 w 51"/>
                <a:gd name="T9" fmla="*/ 21 h 77"/>
                <a:gd name="T10" fmla="*/ 14 w 51"/>
                <a:gd name="T11" fmla="*/ 41 h 77"/>
                <a:gd name="T12" fmla="*/ 6 w 51"/>
                <a:gd name="T13" fmla="*/ 54 h 77"/>
                <a:gd name="T14" fmla="*/ 23 w 51"/>
                <a:gd name="T15" fmla="*/ 60 h 77"/>
                <a:gd name="T16" fmla="*/ 22 w 51"/>
                <a:gd name="T17" fmla="*/ 75 h 77"/>
                <a:gd name="T18" fmla="*/ 35 w 51"/>
                <a:gd name="T19" fmla="*/ 62 h 77"/>
                <a:gd name="T20" fmla="*/ 46 w 51"/>
                <a:gd name="T21" fmla="*/ 46 h 77"/>
                <a:gd name="T22" fmla="*/ 43 w 51"/>
                <a:gd name="T23" fmla="*/ 3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77">
                  <a:moveTo>
                    <a:pt x="43" y="34"/>
                  </a:moveTo>
                  <a:cubicBezTo>
                    <a:pt x="40" y="34"/>
                    <a:pt x="38" y="39"/>
                    <a:pt x="31" y="34"/>
                  </a:cubicBezTo>
                  <a:cubicBezTo>
                    <a:pt x="24" y="29"/>
                    <a:pt x="25" y="31"/>
                    <a:pt x="21" y="22"/>
                  </a:cubicBezTo>
                  <a:cubicBezTo>
                    <a:pt x="16" y="12"/>
                    <a:pt x="15" y="0"/>
                    <a:pt x="7" y="5"/>
                  </a:cubicBezTo>
                  <a:cubicBezTo>
                    <a:pt x="4" y="7"/>
                    <a:pt x="7" y="17"/>
                    <a:pt x="10" y="21"/>
                  </a:cubicBezTo>
                  <a:cubicBezTo>
                    <a:pt x="13" y="25"/>
                    <a:pt x="15" y="38"/>
                    <a:pt x="14" y="41"/>
                  </a:cubicBezTo>
                  <a:cubicBezTo>
                    <a:pt x="13" y="45"/>
                    <a:pt x="0" y="50"/>
                    <a:pt x="6" y="54"/>
                  </a:cubicBezTo>
                  <a:cubicBezTo>
                    <a:pt x="13" y="59"/>
                    <a:pt x="24" y="54"/>
                    <a:pt x="23" y="60"/>
                  </a:cubicBezTo>
                  <a:cubicBezTo>
                    <a:pt x="21" y="66"/>
                    <a:pt x="15" y="73"/>
                    <a:pt x="22" y="75"/>
                  </a:cubicBezTo>
                  <a:cubicBezTo>
                    <a:pt x="29" y="77"/>
                    <a:pt x="32" y="68"/>
                    <a:pt x="35" y="62"/>
                  </a:cubicBezTo>
                  <a:cubicBezTo>
                    <a:pt x="38" y="55"/>
                    <a:pt x="40" y="50"/>
                    <a:pt x="46" y="46"/>
                  </a:cubicBezTo>
                  <a:cubicBezTo>
                    <a:pt x="51" y="42"/>
                    <a:pt x="46" y="34"/>
                    <a:pt x="43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17" name="Freeform 102">
              <a:extLst>
                <a:ext uri="{FF2B5EF4-FFF2-40B4-BE49-F238E27FC236}">
                  <a16:creationId xmlns:a16="http://schemas.microsoft.com/office/drawing/2014/main" id="{C60E4C54-76F4-56AF-DA28-472548ACE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" y="3300"/>
              <a:ext cx="177" cy="177"/>
            </a:xfrm>
            <a:custGeom>
              <a:avLst/>
              <a:gdLst>
                <a:gd name="T0" fmla="*/ 63 w 75"/>
                <a:gd name="T1" fmla="*/ 3 h 75"/>
                <a:gd name="T2" fmla="*/ 50 w 75"/>
                <a:gd name="T3" fmla="*/ 13 h 75"/>
                <a:gd name="T4" fmla="*/ 37 w 75"/>
                <a:gd name="T5" fmla="*/ 29 h 75"/>
                <a:gd name="T6" fmla="*/ 3 w 75"/>
                <a:gd name="T7" fmla="*/ 57 h 75"/>
                <a:gd name="T8" fmla="*/ 19 w 75"/>
                <a:gd name="T9" fmla="*/ 71 h 75"/>
                <a:gd name="T10" fmla="*/ 37 w 75"/>
                <a:gd name="T11" fmla="*/ 64 h 75"/>
                <a:gd name="T12" fmla="*/ 64 w 75"/>
                <a:gd name="T13" fmla="*/ 36 h 75"/>
                <a:gd name="T14" fmla="*/ 75 w 75"/>
                <a:gd name="T15" fmla="*/ 13 h 75"/>
                <a:gd name="T16" fmla="*/ 63 w 75"/>
                <a:gd name="T1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75">
                  <a:moveTo>
                    <a:pt x="63" y="3"/>
                  </a:moveTo>
                  <a:cubicBezTo>
                    <a:pt x="61" y="7"/>
                    <a:pt x="55" y="8"/>
                    <a:pt x="50" y="13"/>
                  </a:cubicBezTo>
                  <a:cubicBezTo>
                    <a:pt x="45" y="18"/>
                    <a:pt x="50" y="20"/>
                    <a:pt x="37" y="29"/>
                  </a:cubicBezTo>
                  <a:cubicBezTo>
                    <a:pt x="23" y="38"/>
                    <a:pt x="7" y="49"/>
                    <a:pt x="3" y="57"/>
                  </a:cubicBezTo>
                  <a:cubicBezTo>
                    <a:pt x="0" y="65"/>
                    <a:pt x="7" y="70"/>
                    <a:pt x="19" y="71"/>
                  </a:cubicBezTo>
                  <a:cubicBezTo>
                    <a:pt x="32" y="72"/>
                    <a:pt x="29" y="75"/>
                    <a:pt x="37" y="64"/>
                  </a:cubicBezTo>
                  <a:cubicBezTo>
                    <a:pt x="46" y="52"/>
                    <a:pt x="54" y="46"/>
                    <a:pt x="64" y="36"/>
                  </a:cubicBezTo>
                  <a:cubicBezTo>
                    <a:pt x="75" y="27"/>
                    <a:pt x="75" y="13"/>
                    <a:pt x="75" y="13"/>
                  </a:cubicBezTo>
                  <a:cubicBezTo>
                    <a:pt x="75" y="13"/>
                    <a:pt x="64" y="0"/>
                    <a:pt x="6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18" name="Freeform 103">
              <a:extLst>
                <a:ext uri="{FF2B5EF4-FFF2-40B4-BE49-F238E27FC236}">
                  <a16:creationId xmlns:a16="http://schemas.microsoft.com/office/drawing/2014/main" id="{ED4DFE66-835D-8AB5-F255-882E698C0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5" y="3302"/>
              <a:ext cx="104" cy="95"/>
            </a:xfrm>
            <a:custGeom>
              <a:avLst/>
              <a:gdLst>
                <a:gd name="T0" fmla="*/ 21 w 44"/>
                <a:gd name="T1" fmla="*/ 14 h 40"/>
                <a:gd name="T2" fmla="*/ 8 w 44"/>
                <a:gd name="T3" fmla="*/ 9 h 40"/>
                <a:gd name="T4" fmla="*/ 15 w 44"/>
                <a:gd name="T5" fmla="*/ 30 h 40"/>
                <a:gd name="T6" fmla="*/ 31 w 44"/>
                <a:gd name="T7" fmla="*/ 35 h 40"/>
                <a:gd name="T8" fmla="*/ 42 w 44"/>
                <a:gd name="T9" fmla="*/ 5 h 40"/>
                <a:gd name="T10" fmla="*/ 21 w 44"/>
                <a:gd name="T1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40">
                  <a:moveTo>
                    <a:pt x="21" y="14"/>
                  </a:moveTo>
                  <a:cubicBezTo>
                    <a:pt x="17" y="13"/>
                    <a:pt x="8" y="9"/>
                    <a:pt x="8" y="9"/>
                  </a:cubicBezTo>
                  <a:cubicBezTo>
                    <a:pt x="0" y="20"/>
                    <a:pt x="17" y="20"/>
                    <a:pt x="15" y="30"/>
                  </a:cubicBezTo>
                  <a:cubicBezTo>
                    <a:pt x="12" y="40"/>
                    <a:pt x="27" y="36"/>
                    <a:pt x="31" y="35"/>
                  </a:cubicBezTo>
                  <a:cubicBezTo>
                    <a:pt x="34" y="33"/>
                    <a:pt x="44" y="11"/>
                    <a:pt x="42" y="5"/>
                  </a:cubicBezTo>
                  <a:cubicBezTo>
                    <a:pt x="41" y="0"/>
                    <a:pt x="25" y="15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19" name="Freeform 104">
              <a:extLst>
                <a:ext uri="{FF2B5EF4-FFF2-40B4-BE49-F238E27FC236}">
                  <a16:creationId xmlns:a16="http://schemas.microsoft.com/office/drawing/2014/main" id="{9A85FF44-F7E9-0BA1-2A0A-E653573BF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8" y="2523"/>
              <a:ext cx="943" cy="772"/>
            </a:xfrm>
            <a:custGeom>
              <a:avLst/>
              <a:gdLst>
                <a:gd name="T0" fmla="*/ 362 w 399"/>
                <a:gd name="T1" fmla="*/ 114 h 327"/>
                <a:gd name="T2" fmla="*/ 329 w 399"/>
                <a:gd name="T3" fmla="*/ 100 h 327"/>
                <a:gd name="T4" fmla="*/ 317 w 399"/>
                <a:gd name="T5" fmla="*/ 62 h 327"/>
                <a:gd name="T6" fmla="*/ 297 w 399"/>
                <a:gd name="T7" fmla="*/ 33 h 327"/>
                <a:gd name="T8" fmla="*/ 283 w 399"/>
                <a:gd name="T9" fmla="*/ 2 h 327"/>
                <a:gd name="T10" fmla="*/ 279 w 399"/>
                <a:gd name="T11" fmla="*/ 39 h 327"/>
                <a:gd name="T12" fmla="*/ 273 w 399"/>
                <a:gd name="T13" fmla="*/ 76 h 327"/>
                <a:gd name="T14" fmla="*/ 251 w 399"/>
                <a:gd name="T15" fmla="*/ 68 h 327"/>
                <a:gd name="T16" fmla="*/ 227 w 399"/>
                <a:gd name="T17" fmla="*/ 52 h 327"/>
                <a:gd name="T18" fmla="*/ 232 w 399"/>
                <a:gd name="T19" fmla="*/ 21 h 327"/>
                <a:gd name="T20" fmla="*/ 204 w 399"/>
                <a:gd name="T21" fmla="*/ 20 h 327"/>
                <a:gd name="T22" fmla="*/ 193 w 399"/>
                <a:gd name="T23" fmla="*/ 11 h 327"/>
                <a:gd name="T24" fmla="*/ 189 w 399"/>
                <a:gd name="T25" fmla="*/ 30 h 327"/>
                <a:gd name="T26" fmla="*/ 177 w 399"/>
                <a:gd name="T27" fmla="*/ 15 h 327"/>
                <a:gd name="T28" fmla="*/ 170 w 399"/>
                <a:gd name="T29" fmla="*/ 29 h 327"/>
                <a:gd name="T30" fmla="*/ 162 w 399"/>
                <a:gd name="T31" fmla="*/ 44 h 327"/>
                <a:gd name="T32" fmla="*/ 145 w 399"/>
                <a:gd name="T33" fmla="*/ 40 h 327"/>
                <a:gd name="T34" fmla="*/ 129 w 399"/>
                <a:gd name="T35" fmla="*/ 40 h 327"/>
                <a:gd name="T36" fmla="*/ 118 w 399"/>
                <a:gd name="T37" fmla="*/ 62 h 327"/>
                <a:gd name="T38" fmla="*/ 89 w 399"/>
                <a:gd name="T39" fmla="*/ 60 h 327"/>
                <a:gd name="T40" fmla="*/ 90 w 399"/>
                <a:gd name="T41" fmla="*/ 99 h 327"/>
                <a:gd name="T42" fmla="*/ 67 w 399"/>
                <a:gd name="T43" fmla="*/ 105 h 327"/>
                <a:gd name="T44" fmla="*/ 48 w 399"/>
                <a:gd name="T45" fmla="*/ 107 h 327"/>
                <a:gd name="T46" fmla="*/ 17 w 399"/>
                <a:gd name="T47" fmla="*/ 130 h 327"/>
                <a:gd name="T48" fmla="*/ 3 w 399"/>
                <a:gd name="T49" fmla="*/ 156 h 327"/>
                <a:gd name="T50" fmla="*/ 19 w 399"/>
                <a:gd name="T51" fmla="*/ 174 h 327"/>
                <a:gd name="T52" fmla="*/ 22 w 399"/>
                <a:gd name="T53" fmla="*/ 200 h 327"/>
                <a:gd name="T54" fmla="*/ 29 w 399"/>
                <a:gd name="T55" fmla="*/ 220 h 327"/>
                <a:gd name="T56" fmla="*/ 41 w 399"/>
                <a:gd name="T57" fmla="*/ 236 h 327"/>
                <a:gd name="T58" fmla="*/ 27 w 399"/>
                <a:gd name="T59" fmla="*/ 259 h 327"/>
                <a:gd name="T60" fmla="*/ 37 w 399"/>
                <a:gd name="T61" fmla="*/ 278 h 327"/>
                <a:gd name="T62" fmla="*/ 61 w 399"/>
                <a:gd name="T63" fmla="*/ 277 h 327"/>
                <a:gd name="T64" fmla="*/ 81 w 399"/>
                <a:gd name="T65" fmla="*/ 265 h 327"/>
                <a:gd name="T66" fmla="*/ 113 w 399"/>
                <a:gd name="T67" fmla="*/ 273 h 327"/>
                <a:gd name="T68" fmla="*/ 121 w 399"/>
                <a:gd name="T69" fmla="*/ 242 h 327"/>
                <a:gd name="T70" fmla="*/ 144 w 399"/>
                <a:gd name="T71" fmla="*/ 241 h 327"/>
                <a:gd name="T72" fmla="*/ 170 w 399"/>
                <a:gd name="T73" fmla="*/ 231 h 327"/>
                <a:gd name="T74" fmla="*/ 189 w 399"/>
                <a:gd name="T75" fmla="*/ 238 h 327"/>
                <a:gd name="T76" fmla="*/ 211 w 399"/>
                <a:gd name="T77" fmla="*/ 248 h 327"/>
                <a:gd name="T78" fmla="*/ 210 w 399"/>
                <a:gd name="T79" fmla="*/ 268 h 327"/>
                <a:gd name="T80" fmla="*/ 224 w 399"/>
                <a:gd name="T81" fmla="*/ 266 h 327"/>
                <a:gd name="T82" fmla="*/ 237 w 399"/>
                <a:gd name="T83" fmla="*/ 251 h 327"/>
                <a:gd name="T84" fmla="*/ 242 w 399"/>
                <a:gd name="T85" fmla="*/ 268 h 327"/>
                <a:gd name="T86" fmla="*/ 250 w 399"/>
                <a:gd name="T87" fmla="*/ 266 h 327"/>
                <a:gd name="T88" fmla="*/ 253 w 399"/>
                <a:gd name="T89" fmla="*/ 275 h 327"/>
                <a:gd name="T90" fmla="*/ 264 w 399"/>
                <a:gd name="T91" fmla="*/ 288 h 327"/>
                <a:gd name="T92" fmla="*/ 266 w 399"/>
                <a:gd name="T93" fmla="*/ 305 h 327"/>
                <a:gd name="T94" fmla="*/ 287 w 399"/>
                <a:gd name="T95" fmla="*/ 316 h 327"/>
                <a:gd name="T96" fmla="*/ 299 w 399"/>
                <a:gd name="T97" fmla="*/ 312 h 327"/>
                <a:gd name="T98" fmla="*/ 317 w 399"/>
                <a:gd name="T99" fmla="*/ 318 h 327"/>
                <a:gd name="T100" fmla="*/ 341 w 399"/>
                <a:gd name="T101" fmla="*/ 307 h 327"/>
                <a:gd name="T102" fmla="*/ 354 w 399"/>
                <a:gd name="T103" fmla="*/ 298 h 327"/>
                <a:gd name="T104" fmla="*/ 367 w 399"/>
                <a:gd name="T105" fmla="*/ 266 h 327"/>
                <a:gd name="T106" fmla="*/ 399 w 399"/>
                <a:gd name="T107" fmla="*/ 223 h 327"/>
                <a:gd name="T108" fmla="*/ 374 w 399"/>
                <a:gd name="T109" fmla="*/ 155 h 327"/>
                <a:gd name="T110" fmla="*/ 362 w 399"/>
                <a:gd name="T111" fmla="*/ 11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9" h="327">
                  <a:moveTo>
                    <a:pt x="362" y="114"/>
                  </a:moveTo>
                  <a:cubicBezTo>
                    <a:pt x="363" y="106"/>
                    <a:pt x="336" y="106"/>
                    <a:pt x="329" y="100"/>
                  </a:cubicBezTo>
                  <a:cubicBezTo>
                    <a:pt x="322" y="93"/>
                    <a:pt x="321" y="74"/>
                    <a:pt x="317" y="62"/>
                  </a:cubicBezTo>
                  <a:cubicBezTo>
                    <a:pt x="313" y="51"/>
                    <a:pt x="305" y="44"/>
                    <a:pt x="297" y="33"/>
                  </a:cubicBezTo>
                  <a:cubicBezTo>
                    <a:pt x="289" y="23"/>
                    <a:pt x="285" y="0"/>
                    <a:pt x="283" y="2"/>
                  </a:cubicBezTo>
                  <a:cubicBezTo>
                    <a:pt x="280" y="3"/>
                    <a:pt x="273" y="31"/>
                    <a:pt x="279" y="39"/>
                  </a:cubicBezTo>
                  <a:cubicBezTo>
                    <a:pt x="284" y="47"/>
                    <a:pt x="276" y="64"/>
                    <a:pt x="273" y="76"/>
                  </a:cubicBezTo>
                  <a:cubicBezTo>
                    <a:pt x="269" y="87"/>
                    <a:pt x="259" y="74"/>
                    <a:pt x="251" y="68"/>
                  </a:cubicBezTo>
                  <a:cubicBezTo>
                    <a:pt x="243" y="62"/>
                    <a:pt x="232" y="59"/>
                    <a:pt x="227" y="52"/>
                  </a:cubicBezTo>
                  <a:cubicBezTo>
                    <a:pt x="221" y="46"/>
                    <a:pt x="236" y="28"/>
                    <a:pt x="232" y="21"/>
                  </a:cubicBezTo>
                  <a:cubicBezTo>
                    <a:pt x="228" y="15"/>
                    <a:pt x="207" y="20"/>
                    <a:pt x="204" y="20"/>
                  </a:cubicBezTo>
                  <a:cubicBezTo>
                    <a:pt x="202" y="20"/>
                    <a:pt x="197" y="11"/>
                    <a:pt x="193" y="11"/>
                  </a:cubicBezTo>
                  <a:cubicBezTo>
                    <a:pt x="188" y="11"/>
                    <a:pt x="189" y="30"/>
                    <a:pt x="189" y="30"/>
                  </a:cubicBezTo>
                  <a:cubicBezTo>
                    <a:pt x="189" y="30"/>
                    <a:pt x="184" y="23"/>
                    <a:pt x="177" y="15"/>
                  </a:cubicBezTo>
                  <a:cubicBezTo>
                    <a:pt x="170" y="6"/>
                    <a:pt x="177" y="20"/>
                    <a:pt x="170" y="29"/>
                  </a:cubicBezTo>
                  <a:cubicBezTo>
                    <a:pt x="163" y="37"/>
                    <a:pt x="166" y="34"/>
                    <a:pt x="162" y="44"/>
                  </a:cubicBezTo>
                  <a:cubicBezTo>
                    <a:pt x="159" y="53"/>
                    <a:pt x="152" y="49"/>
                    <a:pt x="145" y="40"/>
                  </a:cubicBezTo>
                  <a:cubicBezTo>
                    <a:pt x="138" y="31"/>
                    <a:pt x="134" y="37"/>
                    <a:pt x="129" y="40"/>
                  </a:cubicBezTo>
                  <a:cubicBezTo>
                    <a:pt x="124" y="43"/>
                    <a:pt x="121" y="59"/>
                    <a:pt x="118" y="62"/>
                  </a:cubicBezTo>
                  <a:cubicBezTo>
                    <a:pt x="116" y="66"/>
                    <a:pt x="93" y="56"/>
                    <a:pt x="89" y="60"/>
                  </a:cubicBezTo>
                  <a:cubicBezTo>
                    <a:pt x="85" y="65"/>
                    <a:pt x="90" y="95"/>
                    <a:pt x="90" y="99"/>
                  </a:cubicBezTo>
                  <a:cubicBezTo>
                    <a:pt x="90" y="103"/>
                    <a:pt x="73" y="101"/>
                    <a:pt x="67" y="105"/>
                  </a:cubicBezTo>
                  <a:cubicBezTo>
                    <a:pt x="62" y="110"/>
                    <a:pt x="53" y="107"/>
                    <a:pt x="48" y="107"/>
                  </a:cubicBezTo>
                  <a:cubicBezTo>
                    <a:pt x="42" y="107"/>
                    <a:pt x="23" y="125"/>
                    <a:pt x="17" y="130"/>
                  </a:cubicBezTo>
                  <a:cubicBezTo>
                    <a:pt x="10" y="134"/>
                    <a:pt x="0" y="151"/>
                    <a:pt x="3" y="156"/>
                  </a:cubicBezTo>
                  <a:cubicBezTo>
                    <a:pt x="6" y="161"/>
                    <a:pt x="23" y="172"/>
                    <a:pt x="19" y="174"/>
                  </a:cubicBezTo>
                  <a:cubicBezTo>
                    <a:pt x="15" y="176"/>
                    <a:pt x="13" y="189"/>
                    <a:pt x="22" y="200"/>
                  </a:cubicBezTo>
                  <a:cubicBezTo>
                    <a:pt x="32" y="211"/>
                    <a:pt x="29" y="214"/>
                    <a:pt x="29" y="220"/>
                  </a:cubicBezTo>
                  <a:cubicBezTo>
                    <a:pt x="30" y="225"/>
                    <a:pt x="34" y="227"/>
                    <a:pt x="41" y="236"/>
                  </a:cubicBezTo>
                  <a:cubicBezTo>
                    <a:pt x="47" y="246"/>
                    <a:pt x="29" y="253"/>
                    <a:pt x="27" y="259"/>
                  </a:cubicBezTo>
                  <a:cubicBezTo>
                    <a:pt x="25" y="264"/>
                    <a:pt x="33" y="273"/>
                    <a:pt x="37" y="278"/>
                  </a:cubicBezTo>
                  <a:cubicBezTo>
                    <a:pt x="42" y="282"/>
                    <a:pt x="54" y="279"/>
                    <a:pt x="61" y="277"/>
                  </a:cubicBezTo>
                  <a:cubicBezTo>
                    <a:pt x="68" y="274"/>
                    <a:pt x="76" y="266"/>
                    <a:pt x="81" y="265"/>
                  </a:cubicBezTo>
                  <a:cubicBezTo>
                    <a:pt x="86" y="264"/>
                    <a:pt x="113" y="273"/>
                    <a:pt x="113" y="273"/>
                  </a:cubicBezTo>
                  <a:cubicBezTo>
                    <a:pt x="113" y="273"/>
                    <a:pt x="116" y="249"/>
                    <a:pt x="121" y="242"/>
                  </a:cubicBezTo>
                  <a:cubicBezTo>
                    <a:pt x="127" y="234"/>
                    <a:pt x="144" y="241"/>
                    <a:pt x="144" y="241"/>
                  </a:cubicBezTo>
                  <a:cubicBezTo>
                    <a:pt x="144" y="241"/>
                    <a:pt x="151" y="235"/>
                    <a:pt x="170" y="231"/>
                  </a:cubicBezTo>
                  <a:cubicBezTo>
                    <a:pt x="189" y="226"/>
                    <a:pt x="181" y="235"/>
                    <a:pt x="189" y="238"/>
                  </a:cubicBezTo>
                  <a:cubicBezTo>
                    <a:pt x="196" y="241"/>
                    <a:pt x="205" y="243"/>
                    <a:pt x="211" y="248"/>
                  </a:cubicBezTo>
                  <a:cubicBezTo>
                    <a:pt x="216" y="252"/>
                    <a:pt x="211" y="263"/>
                    <a:pt x="210" y="268"/>
                  </a:cubicBezTo>
                  <a:cubicBezTo>
                    <a:pt x="209" y="273"/>
                    <a:pt x="223" y="271"/>
                    <a:pt x="224" y="266"/>
                  </a:cubicBezTo>
                  <a:cubicBezTo>
                    <a:pt x="225" y="262"/>
                    <a:pt x="229" y="257"/>
                    <a:pt x="237" y="251"/>
                  </a:cubicBezTo>
                  <a:cubicBezTo>
                    <a:pt x="245" y="246"/>
                    <a:pt x="238" y="260"/>
                    <a:pt x="242" y="268"/>
                  </a:cubicBezTo>
                  <a:cubicBezTo>
                    <a:pt x="245" y="277"/>
                    <a:pt x="250" y="257"/>
                    <a:pt x="250" y="266"/>
                  </a:cubicBezTo>
                  <a:cubicBezTo>
                    <a:pt x="250" y="269"/>
                    <a:pt x="252" y="272"/>
                    <a:pt x="253" y="275"/>
                  </a:cubicBezTo>
                  <a:cubicBezTo>
                    <a:pt x="254" y="278"/>
                    <a:pt x="264" y="278"/>
                    <a:pt x="264" y="288"/>
                  </a:cubicBezTo>
                  <a:cubicBezTo>
                    <a:pt x="264" y="297"/>
                    <a:pt x="264" y="303"/>
                    <a:pt x="266" y="305"/>
                  </a:cubicBezTo>
                  <a:cubicBezTo>
                    <a:pt x="269" y="307"/>
                    <a:pt x="281" y="305"/>
                    <a:pt x="287" y="316"/>
                  </a:cubicBezTo>
                  <a:cubicBezTo>
                    <a:pt x="292" y="327"/>
                    <a:pt x="296" y="317"/>
                    <a:pt x="299" y="312"/>
                  </a:cubicBezTo>
                  <a:cubicBezTo>
                    <a:pt x="303" y="307"/>
                    <a:pt x="314" y="314"/>
                    <a:pt x="317" y="318"/>
                  </a:cubicBezTo>
                  <a:cubicBezTo>
                    <a:pt x="320" y="321"/>
                    <a:pt x="329" y="310"/>
                    <a:pt x="341" y="307"/>
                  </a:cubicBezTo>
                  <a:cubicBezTo>
                    <a:pt x="352" y="303"/>
                    <a:pt x="351" y="304"/>
                    <a:pt x="354" y="298"/>
                  </a:cubicBezTo>
                  <a:cubicBezTo>
                    <a:pt x="357" y="292"/>
                    <a:pt x="360" y="278"/>
                    <a:pt x="367" y="266"/>
                  </a:cubicBezTo>
                  <a:cubicBezTo>
                    <a:pt x="374" y="255"/>
                    <a:pt x="399" y="238"/>
                    <a:pt x="399" y="223"/>
                  </a:cubicBezTo>
                  <a:cubicBezTo>
                    <a:pt x="399" y="208"/>
                    <a:pt x="383" y="171"/>
                    <a:pt x="374" y="155"/>
                  </a:cubicBezTo>
                  <a:cubicBezTo>
                    <a:pt x="365" y="139"/>
                    <a:pt x="362" y="123"/>
                    <a:pt x="362" y="1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20" name="Freeform 105">
              <a:extLst>
                <a:ext uri="{FF2B5EF4-FFF2-40B4-BE49-F238E27FC236}">
                  <a16:creationId xmlns:a16="http://schemas.microsoft.com/office/drawing/2014/main" id="{798C702A-4C60-025F-5791-A0C10A00F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" y="2667"/>
              <a:ext cx="68" cy="64"/>
            </a:xfrm>
            <a:custGeom>
              <a:avLst/>
              <a:gdLst>
                <a:gd name="T0" fmla="*/ 22 w 29"/>
                <a:gd name="T1" fmla="*/ 2 h 27"/>
                <a:gd name="T2" fmla="*/ 0 w 29"/>
                <a:gd name="T3" fmla="*/ 22 h 27"/>
                <a:gd name="T4" fmla="*/ 22 w 2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7">
                  <a:moveTo>
                    <a:pt x="22" y="2"/>
                  </a:moveTo>
                  <a:cubicBezTo>
                    <a:pt x="15" y="0"/>
                    <a:pt x="0" y="22"/>
                    <a:pt x="0" y="22"/>
                  </a:cubicBezTo>
                  <a:cubicBezTo>
                    <a:pt x="11" y="27"/>
                    <a:pt x="29" y="5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21" name="Freeform 106">
              <a:extLst>
                <a:ext uri="{FF2B5EF4-FFF2-40B4-BE49-F238E27FC236}">
                  <a16:creationId xmlns:a16="http://schemas.microsoft.com/office/drawing/2014/main" id="{71943322-67BB-3ACB-66D9-C85EE798D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2" y="2785"/>
              <a:ext cx="73" cy="66"/>
            </a:xfrm>
            <a:custGeom>
              <a:avLst/>
              <a:gdLst>
                <a:gd name="T0" fmla="*/ 14 w 31"/>
                <a:gd name="T1" fmla="*/ 4 h 28"/>
                <a:gd name="T2" fmla="*/ 14 w 31"/>
                <a:gd name="T3" fmla="*/ 15 h 28"/>
                <a:gd name="T4" fmla="*/ 30 w 31"/>
                <a:gd name="T5" fmla="*/ 19 h 28"/>
                <a:gd name="T6" fmla="*/ 14 w 31"/>
                <a:gd name="T7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8">
                  <a:moveTo>
                    <a:pt x="14" y="4"/>
                  </a:moveTo>
                  <a:cubicBezTo>
                    <a:pt x="0" y="0"/>
                    <a:pt x="9" y="7"/>
                    <a:pt x="14" y="15"/>
                  </a:cubicBezTo>
                  <a:cubicBezTo>
                    <a:pt x="19" y="23"/>
                    <a:pt x="28" y="28"/>
                    <a:pt x="30" y="19"/>
                  </a:cubicBezTo>
                  <a:cubicBezTo>
                    <a:pt x="31" y="14"/>
                    <a:pt x="28" y="8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22" name="Freeform 107">
              <a:extLst>
                <a:ext uri="{FF2B5EF4-FFF2-40B4-BE49-F238E27FC236}">
                  <a16:creationId xmlns:a16="http://schemas.microsoft.com/office/drawing/2014/main" id="{24C544B2-F3B8-4BB1-2205-C75A19033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3" y="2107"/>
              <a:ext cx="272" cy="317"/>
            </a:xfrm>
            <a:custGeom>
              <a:avLst/>
              <a:gdLst>
                <a:gd name="T0" fmla="*/ 111 w 115"/>
                <a:gd name="T1" fmla="*/ 95 h 134"/>
                <a:gd name="T2" fmla="*/ 107 w 115"/>
                <a:gd name="T3" fmla="*/ 82 h 134"/>
                <a:gd name="T4" fmla="*/ 85 w 115"/>
                <a:gd name="T5" fmla="*/ 62 h 134"/>
                <a:gd name="T6" fmla="*/ 57 w 115"/>
                <a:gd name="T7" fmla="*/ 35 h 134"/>
                <a:gd name="T8" fmla="*/ 29 w 115"/>
                <a:gd name="T9" fmla="*/ 9 h 134"/>
                <a:gd name="T10" fmla="*/ 10 w 115"/>
                <a:gd name="T11" fmla="*/ 1 h 134"/>
                <a:gd name="T12" fmla="*/ 26 w 115"/>
                <a:gd name="T13" fmla="*/ 26 h 134"/>
                <a:gd name="T14" fmla="*/ 50 w 115"/>
                <a:gd name="T15" fmla="*/ 61 h 134"/>
                <a:gd name="T16" fmla="*/ 61 w 115"/>
                <a:gd name="T17" fmla="*/ 107 h 134"/>
                <a:gd name="T18" fmla="*/ 95 w 115"/>
                <a:gd name="T19" fmla="*/ 124 h 134"/>
                <a:gd name="T20" fmla="*/ 105 w 115"/>
                <a:gd name="T21" fmla="*/ 123 h 134"/>
                <a:gd name="T22" fmla="*/ 111 w 115"/>
                <a:gd name="T23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" h="134">
                  <a:moveTo>
                    <a:pt x="111" y="95"/>
                  </a:moveTo>
                  <a:cubicBezTo>
                    <a:pt x="115" y="90"/>
                    <a:pt x="113" y="81"/>
                    <a:pt x="107" y="82"/>
                  </a:cubicBezTo>
                  <a:cubicBezTo>
                    <a:pt x="101" y="83"/>
                    <a:pt x="95" y="70"/>
                    <a:pt x="85" y="62"/>
                  </a:cubicBezTo>
                  <a:cubicBezTo>
                    <a:pt x="75" y="53"/>
                    <a:pt x="67" y="48"/>
                    <a:pt x="57" y="35"/>
                  </a:cubicBezTo>
                  <a:cubicBezTo>
                    <a:pt x="48" y="23"/>
                    <a:pt x="36" y="16"/>
                    <a:pt x="29" y="9"/>
                  </a:cubicBezTo>
                  <a:cubicBezTo>
                    <a:pt x="23" y="3"/>
                    <a:pt x="14" y="0"/>
                    <a:pt x="10" y="1"/>
                  </a:cubicBezTo>
                  <a:cubicBezTo>
                    <a:pt x="0" y="3"/>
                    <a:pt x="24" y="23"/>
                    <a:pt x="26" y="26"/>
                  </a:cubicBezTo>
                  <a:cubicBezTo>
                    <a:pt x="29" y="29"/>
                    <a:pt x="50" y="50"/>
                    <a:pt x="50" y="61"/>
                  </a:cubicBezTo>
                  <a:cubicBezTo>
                    <a:pt x="50" y="71"/>
                    <a:pt x="57" y="103"/>
                    <a:pt x="61" y="107"/>
                  </a:cubicBezTo>
                  <a:cubicBezTo>
                    <a:pt x="65" y="110"/>
                    <a:pt x="92" y="117"/>
                    <a:pt x="95" y="124"/>
                  </a:cubicBezTo>
                  <a:cubicBezTo>
                    <a:pt x="98" y="132"/>
                    <a:pt x="105" y="134"/>
                    <a:pt x="105" y="123"/>
                  </a:cubicBezTo>
                  <a:cubicBezTo>
                    <a:pt x="105" y="113"/>
                    <a:pt x="107" y="101"/>
                    <a:pt x="111" y="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23" name="Freeform 108">
              <a:extLst>
                <a:ext uri="{FF2B5EF4-FFF2-40B4-BE49-F238E27FC236}">
                  <a16:creationId xmlns:a16="http://schemas.microsoft.com/office/drawing/2014/main" id="{93FF886C-E76E-57DC-C641-817F4405C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4" y="1991"/>
              <a:ext cx="153" cy="246"/>
            </a:xfrm>
            <a:custGeom>
              <a:avLst/>
              <a:gdLst>
                <a:gd name="T0" fmla="*/ 17 w 65"/>
                <a:gd name="T1" fmla="*/ 39 h 104"/>
                <a:gd name="T2" fmla="*/ 32 w 65"/>
                <a:gd name="T3" fmla="*/ 79 h 104"/>
                <a:gd name="T4" fmla="*/ 53 w 65"/>
                <a:gd name="T5" fmla="*/ 99 h 104"/>
                <a:gd name="T6" fmla="*/ 62 w 65"/>
                <a:gd name="T7" fmla="*/ 92 h 104"/>
                <a:gd name="T8" fmla="*/ 52 w 65"/>
                <a:gd name="T9" fmla="*/ 71 h 104"/>
                <a:gd name="T10" fmla="*/ 41 w 65"/>
                <a:gd name="T11" fmla="*/ 43 h 104"/>
                <a:gd name="T12" fmla="*/ 25 w 65"/>
                <a:gd name="T13" fmla="*/ 22 h 104"/>
                <a:gd name="T14" fmla="*/ 6 w 65"/>
                <a:gd name="T15" fmla="*/ 0 h 104"/>
                <a:gd name="T16" fmla="*/ 3 w 65"/>
                <a:gd name="T17" fmla="*/ 20 h 104"/>
                <a:gd name="T18" fmla="*/ 17 w 65"/>
                <a:gd name="T19" fmla="*/ 3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104">
                  <a:moveTo>
                    <a:pt x="17" y="39"/>
                  </a:moveTo>
                  <a:cubicBezTo>
                    <a:pt x="21" y="55"/>
                    <a:pt x="29" y="72"/>
                    <a:pt x="32" y="79"/>
                  </a:cubicBezTo>
                  <a:cubicBezTo>
                    <a:pt x="35" y="85"/>
                    <a:pt x="48" y="95"/>
                    <a:pt x="53" y="99"/>
                  </a:cubicBezTo>
                  <a:cubicBezTo>
                    <a:pt x="58" y="104"/>
                    <a:pt x="65" y="98"/>
                    <a:pt x="62" y="92"/>
                  </a:cubicBezTo>
                  <a:cubicBezTo>
                    <a:pt x="59" y="86"/>
                    <a:pt x="52" y="78"/>
                    <a:pt x="52" y="71"/>
                  </a:cubicBezTo>
                  <a:cubicBezTo>
                    <a:pt x="51" y="65"/>
                    <a:pt x="47" y="55"/>
                    <a:pt x="41" y="43"/>
                  </a:cubicBezTo>
                  <a:cubicBezTo>
                    <a:pt x="34" y="32"/>
                    <a:pt x="29" y="29"/>
                    <a:pt x="25" y="22"/>
                  </a:cubicBezTo>
                  <a:cubicBezTo>
                    <a:pt x="21" y="14"/>
                    <a:pt x="6" y="0"/>
                    <a:pt x="6" y="0"/>
                  </a:cubicBezTo>
                  <a:cubicBezTo>
                    <a:pt x="0" y="1"/>
                    <a:pt x="0" y="15"/>
                    <a:pt x="3" y="20"/>
                  </a:cubicBezTo>
                  <a:cubicBezTo>
                    <a:pt x="6" y="25"/>
                    <a:pt x="13" y="22"/>
                    <a:pt x="17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24" name="Freeform 109">
              <a:extLst>
                <a:ext uri="{FF2B5EF4-FFF2-40B4-BE49-F238E27FC236}">
                  <a16:creationId xmlns:a16="http://schemas.microsoft.com/office/drawing/2014/main" id="{95E70188-73A5-C632-5741-10FE1A994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2398"/>
              <a:ext cx="210" cy="90"/>
            </a:xfrm>
            <a:custGeom>
              <a:avLst/>
              <a:gdLst>
                <a:gd name="T0" fmla="*/ 88 w 89"/>
                <a:gd name="T1" fmla="*/ 32 h 38"/>
                <a:gd name="T2" fmla="*/ 76 w 89"/>
                <a:gd name="T3" fmla="*/ 18 h 38"/>
                <a:gd name="T4" fmla="*/ 52 w 89"/>
                <a:gd name="T5" fmla="*/ 13 h 38"/>
                <a:gd name="T6" fmla="*/ 42 w 89"/>
                <a:gd name="T7" fmla="*/ 19 h 38"/>
                <a:gd name="T8" fmla="*/ 39 w 89"/>
                <a:gd name="T9" fmla="*/ 15 h 38"/>
                <a:gd name="T10" fmla="*/ 17 w 89"/>
                <a:gd name="T11" fmla="*/ 8 h 38"/>
                <a:gd name="T12" fmla="*/ 6 w 89"/>
                <a:gd name="T13" fmla="*/ 5 h 38"/>
                <a:gd name="T14" fmla="*/ 10 w 89"/>
                <a:gd name="T15" fmla="*/ 22 h 38"/>
                <a:gd name="T16" fmla="*/ 29 w 89"/>
                <a:gd name="T17" fmla="*/ 25 h 38"/>
                <a:gd name="T18" fmla="*/ 42 w 89"/>
                <a:gd name="T19" fmla="*/ 20 h 38"/>
                <a:gd name="T20" fmla="*/ 44 w 89"/>
                <a:gd name="T21" fmla="*/ 24 h 38"/>
                <a:gd name="T22" fmla="*/ 64 w 89"/>
                <a:gd name="T23" fmla="*/ 32 h 38"/>
                <a:gd name="T24" fmla="*/ 88 w 89"/>
                <a:gd name="T25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38">
                  <a:moveTo>
                    <a:pt x="88" y="32"/>
                  </a:moveTo>
                  <a:cubicBezTo>
                    <a:pt x="89" y="27"/>
                    <a:pt x="80" y="18"/>
                    <a:pt x="76" y="18"/>
                  </a:cubicBezTo>
                  <a:cubicBezTo>
                    <a:pt x="72" y="18"/>
                    <a:pt x="52" y="13"/>
                    <a:pt x="52" y="13"/>
                  </a:cubicBezTo>
                  <a:cubicBezTo>
                    <a:pt x="48" y="14"/>
                    <a:pt x="43" y="16"/>
                    <a:pt x="42" y="19"/>
                  </a:cubicBezTo>
                  <a:cubicBezTo>
                    <a:pt x="42" y="18"/>
                    <a:pt x="41" y="17"/>
                    <a:pt x="39" y="15"/>
                  </a:cubicBezTo>
                  <a:cubicBezTo>
                    <a:pt x="31" y="10"/>
                    <a:pt x="20" y="15"/>
                    <a:pt x="17" y="8"/>
                  </a:cubicBezTo>
                  <a:cubicBezTo>
                    <a:pt x="14" y="0"/>
                    <a:pt x="9" y="0"/>
                    <a:pt x="6" y="5"/>
                  </a:cubicBezTo>
                  <a:cubicBezTo>
                    <a:pt x="0" y="14"/>
                    <a:pt x="8" y="20"/>
                    <a:pt x="10" y="22"/>
                  </a:cubicBezTo>
                  <a:cubicBezTo>
                    <a:pt x="12" y="24"/>
                    <a:pt x="21" y="26"/>
                    <a:pt x="29" y="25"/>
                  </a:cubicBezTo>
                  <a:cubicBezTo>
                    <a:pt x="34" y="24"/>
                    <a:pt x="41" y="23"/>
                    <a:pt x="42" y="20"/>
                  </a:cubicBezTo>
                  <a:cubicBezTo>
                    <a:pt x="42" y="21"/>
                    <a:pt x="43" y="22"/>
                    <a:pt x="44" y="24"/>
                  </a:cubicBezTo>
                  <a:cubicBezTo>
                    <a:pt x="50" y="30"/>
                    <a:pt x="54" y="33"/>
                    <a:pt x="64" y="32"/>
                  </a:cubicBezTo>
                  <a:cubicBezTo>
                    <a:pt x="73" y="31"/>
                    <a:pt x="88" y="38"/>
                    <a:pt x="88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25" name="Freeform 110">
              <a:extLst>
                <a:ext uri="{FF2B5EF4-FFF2-40B4-BE49-F238E27FC236}">
                  <a16:creationId xmlns:a16="http://schemas.microsoft.com/office/drawing/2014/main" id="{75AC422D-A2E9-3A93-C37E-4F3676EA4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" y="2483"/>
              <a:ext cx="36" cy="47"/>
            </a:xfrm>
            <a:custGeom>
              <a:avLst/>
              <a:gdLst>
                <a:gd name="T0" fmla="*/ 1 w 15"/>
                <a:gd name="T1" fmla="*/ 7 h 20"/>
                <a:gd name="T2" fmla="*/ 14 w 15"/>
                <a:gd name="T3" fmla="*/ 10 h 20"/>
                <a:gd name="T4" fmla="*/ 1 w 15"/>
                <a:gd name="T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0">
                  <a:moveTo>
                    <a:pt x="1" y="7"/>
                  </a:moveTo>
                  <a:cubicBezTo>
                    <a:pt x="0" y="16"/>
                    <a:pt x="13" y="20"/>
                    <a:pt x="14" y="10"/>
                  </a:cubicBezTo>
                  <a:cubicBezTo>
                    <a:pt x="15" y="1"/>
                    <a:pt x="3" y="0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26" name="Freeform 111">
              <a:extLst>
                <a:ext uri="{FF2B5EF4-FFF2-40B4-BE49-F238E27FC236}">
                  <a16:creationId xmlns:a16="http://schemas.microsoft.com/office/drawing/2014/main" id="{9F9133B3-5F9B-9A28-25A9-EB6B4FEB8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6" y="2447"/>
              <a:ext cx="73" cy="92"/>
            </a:xfrm>
            <a:custGeom>
              <a:avLst/>
              <a:gdLst>
                <a:gd name="T0" fmla="*/ 18 w 31"/>
                <a:gd name="T1" fmla="*/ 23 h 39"/>
                <a:gd name="T2" fmla="*/ 31 w 31"/>
                <a:gd name="T3" fmla="*/ 15 h 39"/>
                <a:gd name="T4" fmla="*/ 13 w 31"/>
                <a:gd name="T5" fmla="*/ 7 h 39"/>
                <a:gd name="T6" fmla="*/ 0 w 31"/>
                <a:gd name="T7" fmla="*/ 29 h 39"/>
                <a:gd name="T8" fmla="*/ 18 w 31"/>
                <a:gd name="T9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9">
                  <a:moveTo>
                    <a:pt x="18" y="23"/>
                  </a:moveTo>
                  <a:cubicBezTo>
                    <a:pt x="18" y="23"/>
                    <a:pt x="31" y="21"/>
                    <a:pt x="31" y="15"/>
                  </a:cubicBezTo>
                  <a:cubicBezTo>
                    <a:pt x="31" y="8"/>
                    <a:pt x="18" y="0"/>
                    <a:pt x="13" y="7"/>
                  </a:cubicBezTo>
                  <a:cubicBezTo>
                    <a:pt x="8" y="15"/>
                    <a:pt x="0" y="22"/>
                    <a:pt x="0" y="29"/>
                  </a:cubicBezTo>
                  <a:cubicBezTo>
                    <a:pt x="2" y="39"/>
                    <a:pt x="18" y="23"/>
                    <a:pt x="18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27" name="Freeform 112">
              <a:extLst>
                <a:ext uri="{FF2B5EF4-FFF2-40B4-BE49-F238E27FC236}">
                  <a16:creationId xmlns:a16="http://schemas.microsoft.com/office/drawing/2014/main" id="{42BB5701-E36E-AB9F-6A3A-86762C7E9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2268"/>
              <a:ext cx="121" cy="125"/>
            </a:xfrm>
            <a:custGeom>
              <a:avLst/>
              <a:gdLst>
                <a:gd name="T0" fmla="*/ 7 w 51"/>
                <a:gd name="T1" fmla="*/ 37 h 53"/>
                <a:gd name="T2" fmla="*/ 28 w 51"/>
                <a:gd name="T3" fmla="*/ 27 h 53"/>
                <a:gd name="T4" fmla="*/ 33 w 51"/>
                <a:gd name="T5" fmla="*/ 45 h 53"/>
                <a:gd name="T6" fmla="*/ 49 w 51"/>
                <a:gd name="T7" fmla="*/ 53 h 53"/>
                <a:gd name="T8" fmla="*/ 39 w 51"/>
                <a:gd name="T9" fmla="*/ 24 h 53"/>
                <a:gd name="T10" fmla="*/ 35 w 51"/>
                <a:gd name="T11" fmla="*/ 14 h 53"/>
                <a:gd name="T12" fmla="*/ 49 w 51"/>
                <a:gd name="T13" fmla="*/ 6 h 53"/>
                <a:gd name="T14" fmla="*/ 26 w 51"/>
                <a:gd name="T15" fmla="*/ 4 h 53"/>
                <a:gd name="T16" fmla="*/ 15 w 51"/>
                <a:gd name="T17" fmla="*/ 0 h 53"/>
                <a:gd name="T18" fmla="*/ 9 w 51"/>
                <a:gd name="T19" fmla="*/ 16 h 53"/>
                <a:gd name="T20" fmla="*/ 7 w 51"/>
                <a:gd name="T21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53">
                  <a:moveTo>
                    <a:pt x="7" y="37"/>
                  </a:moveTo>
                  <a:cubicBezTo>
                    <a:pt x="13" y="41"/>
                    <a:pt x="25" y="21"/>
                    <a:pt x="28" y="27"/>
                  </a:cubicBezTo>
                  <a:cubicBezTo>
                    <a:pt x="31" y="34"/>
                    <a:pt x="27" y="37"/>
                    <a:pt x="33" y="45"/>
                  </a:cubicBezTo>
                  <a:cubicBezTo>
                    <a:pt x="38" y="53"/>
                    <a:pt x="49" y="53"/>
                    <a:pt x="49" y="53"/>
                  </a:cubicBezTo>
                  <a:cubicBezTo>
                    <a:pt x="49" y="53"/>
                    <a:pt x="48" y="30"/>
                    <a:pt x="39" y="24"/>
                  </a:cubicBezTo>
                  <a:cubicBezTo>
                    <a:pt x="30" y="19"/>
                    <a:pt x="25" y="12"/>
                    <a:pt x="35" y="14"/>
                  </a:cubicBezTo>
                  <a:cubicBezTo>
                    <a:pt x="45" y="16"/>
                    <a:pt x="51" y="11"/>
                    <a:pt x="49" y="6"/>
                  </a:cubicBezTo>
                  <a:cubicBezTo>
                    <a:pt x="46" y="0"/>
                    <a:pt x="31" y="3"/>
                    <a:pt x="26" y="4"/>
                  </a:cubicBezTo>
                  <a:cubicBezTo>
                    <a:pt x="22" y="5"/>
                    <a:pt x="15" y="0"/>
                    <a:pt x="15" y="0"/>
                  </a:cubicBezTo>
                  <a:cubicBezTo>
                    <a:pt x="10" y="2"/>
                    <a:pt x="11" y="7"/>
                    <a:pt x="9" y="16"/>
                  </a:cubicBezTo>
                  <a:cubicBezTo>
                    <a:pt x="7" y="25"/>
                    <a:pt x="0" y="32"/>
                    <a:pt x="7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048" name="Freeform 113">
              <a:extLst>
                <a:ext uri="{FF2B5EF4-FFF2-40B4-BE49-F238E27FC236}">
                  <a16:creationId xmlns:a16="http://schemas.microsoft.com/office/drawing/2014/main" id="{3EDC4C27-02C4-7714-556C-A49AA1310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3" y="2216"/>
              <a:ext cx="125" cy="40"/>
            </a:xfrm>
            <a:custGeom>
              <a:avLst/>
              <a:gdLst>
                <a:gd name="T0" fmla="*/ 50 w 53"/>
                <a:gd name="T1" fmla="*/ 0 h 17"/>
                <a:gd name="T2" fmla="*/ 22 w 53"/>
                <a:gd name="T3" fmla="*/ 5 h 17"/>
                <a:gd name="T4" fmla="*/ 5 w 53"/>
                <a:gd name="T5" fmla="*/ 3 h 17"/>
                <a:gd name="T6" fmla="*/ 12 w 53"/>
                <a:gd name="T7" fmla="*/ 16 h 17"/>
                <a:gd name="T8" fmla="*/ 43 w 53"/>
                <a:gd name="T9" fmla="*/ 12 h 17"/>
                <a:gd name="T10" fmla="*/ 50 w 53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7">
                  <a:moveTo>
                    <a:pt x="50" y="0"/>
                  </a:moveTo>
                  <a:cubicBezTo>
                    <a:pt x="47" y="0"/>
                    <a:pt x="24" y="4"/>
                    <a:pt x="22" y="5"/>
                  </a:cubicBezTo>
                  <a:cubicBezTo>
                    <a:pt x="20" y="6"/>
                    <a:pt x="5" y="3"/>
                    <a:pt x="5" y="3"/>
                  </a:cubicBezTo>
                  <a:cubicBezTo>
                    <a:pt x="0" y="10"/>
                    <a:pt x="4" y="17"/>
                    <a:pt x="12" y="16"/>
                  </a:cubicBezTo>
                  <a:cubicBezTo>
                    <a:pt x="21" y="15"/>
                    <a:pt x="39" y="12"/>
                    <a:pt x="43" y="12"/>
                  </a:cubicBezTo>
                  <a:cubicBezTo>
                    <a:pt x="47" y="12"/>
                    <a:pt x="53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049" name="Freeform 114">
              <a:extLst>
                <a:ext uri="{FF2B5EF4-FFF2-40B4-BE49-F238E27FC236}">
                  <a16:creationId xmlns:a16="http://schemas.microsoft.com/office/drawing/2014/main" id="{A7F8AFB5-90EB-B2A6-0643-69B00EE40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9" y="2185"/>
              <a:ext cx="61" cy="95"/>
            </a:xfrm>
            <a:custGeom>
              <a:avLst/>
              <a:gdLst>
                <a:gd name="T0" fmla="*/ 20 w 26"/>
                <a:gd name="T1" fmla="*/ 3 h 40"/>
                <a:gd name="T2" fmla="*/ 9 w 26"/>
                <a:gd name="T3" fmla="*/ 37 h 40"/>
                <a:gd name="T4" fmla="*/ 20 w 26"/>
                <a:gd name="T5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40">
                  <a:moveTo>
                    <a:pt x="20" y="3"/>
                  </a:moveTo>
                  <a:cubicBezTo>
                    <a:pt x="13" y="0"/>
                    <a:pt x="0" y="34"/>
                    <a:pt x="9" y="37"/>
                  </a:cubicBezTo>
                  <a:cubicBezTo>
                    <a:pt x="18" y="40"/>
                    <a:pt x="26" y="6"/>
                    <a:pt x="2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051" name="Freeform 115">
              <a:extLst>
                <a:ext uri="{FF2B5EF4-FFF2-40B4-BE49-F238E27FC236}">
                  <a16:creationId xmlns:a16="http://schemas.microsoft.com/office/drawing/2014/main" id="{82D67169-81C1-A01A-7D0B-D3764610E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2" y="2060"/>
              <a:ext cx="225" cy="298"/>
            </a:xfrm>
            <a:custGeom>
              <a:avLst/>
              <a:gdLst>
                <a:gd name="T0" fmla="*/ 60 w 95"/>
                <a:gd name="T1" fmla="*/ 27 h 126"/>
                <a:gd name="T2" fmla="*/ 41 w 95"/>
                <a:gd name="T3" fmla="*/ 44 h 126"/>
                <a:gd name="T4" fmla="*/ 28 w 95"/>
                <a:gd name="T5" fmla="*/ 50 h 126"/>
                <a:gd name="T6" fmla="*/ 19 w 95"/>
                <a:gd name="T7" fmla="*/ 64 h 126"/>
                <a:gd name="T8" fmla="*/ 3 w 95"/>
                <a:gd name="T9" fmla="*/ 59 h 126"/>
                <a:gd name="T10" fmla="*/ 8 w 95"/>
                <a:gd name="T11" fmla="*/ 96 h 126"/>
                <a:gd name="T12" fmla="*/ 31 w 95"/>
                <a:gd name="T13" fmla="*/ 120 h 126"/>
                <a:gd name="T14" fmla="*/ 49 w 95"/>
                <a:gd name="T15" fmla="*/ 122 h 126"/>
                <a:gd name="T16" fmla="*/ 72 w 95"/>
                <a:gd name="T17" fmla="*/ 117 h 126"/>
                <a:gd name="T18" fmla="*/ 77 w 95"/>
                <a:gd name="T19" fmla="*/ 87 h 126"/>
                <a:gd name="T20" fmla="*/ 89 w 95"/>
                <a:gd name="T21" fmla="*/ 62 h 126"/>
                <a:gd name="T22" fmla="*/ 83 w 95"/>
                <a:gd name="T23" fmla="*/ 37 h 126"/>
                <a:gd name="T24" fmla="*/ 95 w 95"/>
                <a:gd name="T25" fmla="*/ 25 h 126"/>
                <a:gd name="T26" fmla="*/ 80 w 95"/>
                <a:gd name="T27" fmla="*/ 7 h 126"/>
                <a:gd name="T28" fmla="*/ 66 w 95"/>
                <a:gd name="T29" fmla="*/ 15 h 126"/>
                <a:gd name="T30" fmla="*/ 60 w 95"/>
                <a:gd name="T31" fmla="*/ 2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126">
                  <a:moveTo>
                    <a:pt x="60" y="27"/>
                  </a:moveTo>
                  <a:cubicBezTo>
                    <a:pt x="45" y="27"/>
                    <a:pt x="44" y="41"/>
                    <a:pt x="41" y="44"/>
                  </a:cubicBezTo>
                  <a:cubicBezTo>
                    <a:pt x="38" y="47"/>
                    <a:pt x="34" y="48"/>
                    <a:pt x="28" y="50"/>
                  </a:cubicBezTo>
                  <a:cubicBezTo>
                    <a:pt x="22" y="52"/>
                    <a:pt x="20" y="59"/>
                    <a:pt x="19" y="64"/>
                  </a:cubicBezTo>
                  <a:cubicBezTo>
                    <a:pt x="17" y="69"/>
                    <a:pt x="6" y="55"/>
                    <a:pt x="3" y="59"/>
                  </a:cubicBezTo>
                  <a:cubicBezTo>
                    <a:pt x="0" y="63"/>
                    <a:pt x="2" y="81"/>
                    <a:pt x="8" y="96"/>
                  </a:cubicBezTo>
                  <a:cubicBezTo>
                    <a:pt x="13" y="111"/>
                    <a:pt x="27" y="120"/>
                    <a:pt x="31" y="120"/>
                  </a:cubicBezTo>
                  <a:cubicBezTo>
                    <a:pt x="35" y="120"/>
                    <a:pt x="43" y="120"/>
                    <a:pt x="49" y="122"/>
                  </a:cubicBezTo>
                  <a:cubicBezTo>
                    <a:pt x="54" y="124"/>
                    <a:pt x="73" y="126"/>
                    <a:pt x="72" y="117"/>
                  </a:cubicBezTo>
                  <a:cubicBezTo>
                    <a:pt x="71" y="109"/>
                    <a:pt x="69" y="96"/>
                    <a:pt x="77" y="87"/>
                  </a:cubicBezTo>
                  <a:cubicBezTo>
                    <a:pt x="85" y="79"/>
                    <a:pt x="93" y="74"/>
                    <a:pt x="89" y="62"/>
                  </a:cubicBezTo>
                  <a:cubicBezTo>
                    <a:pt x="85" y="50"/>
                    <a:pt x="77" y="42"/>
                    <a:pt x="83" y="37"/>
                  </a:cubicBezTo>
                  <a:cubicBezTo>
                    <a:pt x="88" y="31"/>
                    <a:pt x="95" y="29"/>
                    <a:pt x="95" y="25"/>
                  </a:cubicBezTo>
                  <a:cubicBezTo>
                    <a:pt x="95" y="20"/>
                    <a:pt x="81" y="38"/>
                    <a:pt x="80" y="7"/>
                  </a:cubicBezTo>
                  <a:cubicBezTo>
                    <a:pt x="79" y="0"/>
                    <a:pt x="67" y="9"/>
                    <a:pt x="66" y="15"/>
                  </a:cubicBezTo>
                  <a:cubicBezTo>
                    <a:pt x="65" y="22"/>
                    <a:pt x="75" y="27"/>
                    <a:pt x="60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052" name="Freeform 116">
              <a:extLst>
                <a:ext uri="{FF2B5EF4-FFF2-40B4-BE49-F238E27FC236}">
                  <a16:creationId xmlns:a16="http://schemas.microsoft.com/office/drawing/2014/main" id="{6592E053-2052-9FE7-DC6B-319D7E8C8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" y="1765"/>
              <a:ext cx="118" cy="219"/>
            </a:xfrm>
            <a:custGeom>
              <a:avLst/>
              <a:gdLst>
                <a:gd name="T0" fmla="*/ 4 w 50"/>
                <a:gd name="T1" fmla="*/ 37 h 93"/>
                <a:gd name="T2" fmla="*/ 22 w 50"/>
                <a:gd name="T3" fmla="*/ 62 h 93"/>
                <a:gd name="T4" fmla="*/ 4 w 50"/>
                <a:gd name="T5" fmla="*/ 84 h 93"/>
                <a:gd name="T6" fmla="*/ 29 w 50"/>
                <a:gd name="T7" fmla="*/ 63 h 93"/>
                <a:gd name="T8" fmla="*/ 48 w 50"/>
                <a:gd name="T9" fmla="*/ 54 h 93"/>
                <a:gd name="T10" fmla="*/ 50 w 50"/>
                <a:gd name="T11" fmla="*/ 49 h 93"/>
                <a:gd name="T12" fmla="*/ 35 w 50"/>
                <a:gd name="T13" fmla="*/ 45 h 93"/>
                <a:gd name="T14" fmla="*/ 23 w 50"/>
                <a:gd name="T15" fmla="*/ 37 h 93"/>
                <a:gd name="T16" fmla="*/ 36 w 50"/>
                <a:gd name="T17" fmla="*/ 14 h 93"/>
                <a:gd name="T18" fmla="*/ 23 w 50"/>
                <a:gd name="T19" fmla="*/ 0 h 93"/>
                <a:gd name="T20" fmla="*/ 16 w 50"/>
                <a:gd name="T21" fmla="*/ 17 h 93"/>
                <a:gd name="T22" fmla="*/ 4 w 50"/>
                <a:gd name="T23" fmla="*/ 3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93">
                  <a:moveTo>
                    <a:pt x="4" y="37"/>
                  </a:moveTo>
                  <a:cubicBezTo>
                    <a:pt x="9" y="49"/>
                    <a:pt x="26" y="57"/>
                    <a:pt x="22" y="62"/>
                  </a:cubicBezTo>
                  <a:cubicBezTo>
                    <a:pt x="18" y="66"/>
                    <a:pt x="6" y="76"/>
                    <a:pt x="4" y="84"/>
                  </a:cubicBezTo>
                  <a:cubicBezTo>
                    <a:pt x="3" y="93"/>
                    <a:pt x="23" y="71"/>
                    <a:pt x="29" y="63"/>
                  </a:cubicBezTo>
                  <a:cubicBezTo>
                    <a:pt x="35" y="54"/>
                    <a:pt x="46" y="59"/>
                    <a:pt x="48" y="54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42" y="48"/>
                    <a:pt x="35" y="45"/>
                  </a:cubicBezTo>
                  <a:cubicBezTo>
                    <a:pt x="27" y="42"/>
                    <a:pt x="19" y="52"/>
                    <a:pt x="23" y="37"/>
                  </a:cubicBezTo>
                  <a:cubicBezTo>
                    <a:pt x="27" y="22"/>
                    <a:pt x="38" y="25"/>
                    <a:pt x="36" y="14"/>
                  </a:cubicBezTo>
                  <a:cubicBezTo>
                    <a:pt x="34" y="3"/>
                    <a:pt x="26" y="0"/>
                    <a:pt x="23" y="0"/>
                  </a:cubicBezTo>
                  <a:cubicBezTo>
                    <a:pt x="18" y="0"/>
                    <a:pt x="24" y="10"/>
                    <a:pt x="16" y="17"/>
                  </a:cubicBezTo>
                  <a:cubicBezTo>
                    <a:pt x="8" y="23"/>
                    <a:pt x="0" y="26"/>
                    <a:pt x="4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053" name="Freeform 117">
              <a:extLst>
                <a:ext uri="{FF2B5EF4-FFF2-40B4-BE49-F238E27FC236}">
                  <a16:creationId xmlns:a16="http://schemas.microsoft.com/office/drawing/2014/main" id="{9F5658F4-3DC4-CF6F-BCCB-CC4336084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" y="1949"/>
              <a:ext cx="78" cy="57"/>
            </a:xfrm>
            <a:custGeom>
              <a:avLst/>
              <a:gdLst>
                <a:gd name="T0" fmla="*/ 29 w 33"/>
                <a:gd name="T1" fmla="*/ 19 h 24"/>
                <a:gd name="T2" fmla="*/ 10 w 33"/>
                <a:gd name="T3" fmla="*/ 3 h 24"/>
                <a:gd name="T4" fmla="*/ 9 w 33"/>
                <a:gd name="T5" fmla="*/ 21 h 24"/>
                <a:gd name="T6" fmla="*/ 29 w 33"/>
                <a:gd name="T7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4">
                  <a:moveTo>
                    <a:pt x="29" y="19"/>
                  </a:moveTo>
                  <a:cubicBezTo>
                    <a:pt x="26" y="15"/>
                    <a:pt x="18" y="0"/>
                    <a:pt x="10" y="3"/>
                  </a:cubicBezTo>
                  <a:cubicBezTo>
                    <a:pt x="7" y="4"/>
                    <a:pt x="0" y="21"/>
                    <a:pt x="9" y="21"/>
                  </a:cubicBezTo>
                  <a:cubicBezTo>
                    <a:pt x="17" y="21"/>
                    <a:pt x="33" y="24"/>
                    <a:pt x="29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054" name="Freeform 118">
              <a:extLst>
                <a:ext uri="{FF2B5EF4-FFF2-40B4-BE49-F238E27FC236}">
                  <a16:creationId xmlns:a16="http://schemas.microsoft.com/office/drawing/2014/main" id="{E3CFC9DE-15E2-1E0B-DDD3-0719458C8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8" y="1923"/>
              <a:ext cx="69" cy="47"/>
            </a:xfrm>
            <a:custGeom>
              <a:avLst/>
              <a:gdLst>
                <a:gd name="T0" fmla="*/ 14 w 29"/>
                <a:gd name="T1" fmla="*/ 0 h 20"/>
                <a:gd name="T2" fmla="*/ 14 w 29"/>
                <a:gd name="T3" fmla="*/ 19 h 20"/>
                <a:gd name="T4" fmla="*/ 14 w 29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0">
                  <a:moveTo>
                    <a:pt x="14" y="0"/>
                  </a:moveTo>
                  <a:cubicBezTo>
                    <a:pt x="11" y="0"/>
                    <a:pt x="0" y="20"/>
                    <a:pt x="14" y="19"/>
                  </a:cubicBezTo>
                  <a:cubicBezTo>
                    <a:pt x="29" y="18"/>
                    <a:pt x="25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055" name="Freeform 119">
              <a:extLst>
                <a:ext uri="{FF2B5EF4-FFF2-40B4-BE49-F238E27FC236}">
                  <a16:creationId xmlns:a16="http://schemas.microsoft.com/office/drawing/2014/main" id="{4383C0EE-1C3F-C8AB-C726-415278912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4" y="2006"/>
              <a:ext cx="127" cy="92"/>
            </a:xfrm>
            <a:custGeom>
              <a:avLst/>
              <a:gdLst>
                <a:gd name="T0" fmla="*/ 39 w 54"/>
                <a:gd name="T1" fmla="*/ 0 h 39"/>
                <a:gd name="T2" fmla="*/ 21 w 54"/>
                <a:gd name="T3" fmla="*/ 9 h 39"/>
                <a:gd name="T4" fmla="*/ 3 w 54"/>
                <a:gd name="T5" fmla="*/ 22 h 39"/>
                <a:gd name="T6" fmla="*/ 26 w 54"/>
                <a:gd name="T7" fmla="*/ 30 h 39"/>
                <a:gd name="T8" fmla="*/ 38 w 54"/>
                <a:gd name="T9" fmla="*/ 37 h 39"/>
                <a:gd name="T10" fmla="*/ 52 w 54"/>
                <a:gd name="T11" fmla="*/ 16 h 39"/>
                <a:gd name="T12" fmla="*/ 39 w 54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9">
                  <a:moveTo>
                    <a:pt x="39" y="0"/>
                  </a:moveTo>
                  <a:cubicBezTo>
                    <a:pt x="28" y="17"/>
                    <a:pt x="29" y="13"/>
                    <a:pt x="21" y="9"/>
                  </a:cubicBezTo>
                  <a:cubicBezTo>
                    <a:pt x="13" y="5"/>
                    <a:pt x="0" y="18"/>
                    <a:pt x="3" y="22"/>
                  </a:cubicBezTo>
                  <a:cubicBezTo>
                    <a:pt x="5" y="27"/>
                    <a:pt x="22" y="21"/>
                    <a:pt x="26" y="30"/>
                  </a:cubicBezTo>
                  <a:cubicBezTo>
                    <a:pt x="30" y="38"/>
                    <a:pt x="30" y="39"/>
                    <a:pt x="38" y="37"/>
                  </a:cubicBezTo>
                  <a:cubicBezTo>
                    <a:pt x="46" y="35"/>
                    <a:pt x="54" y="22"/>
                    <a:pt x="52" y="16"/>
                  </a:cubicBezTo>
                  <a:cubicBezTo>
                    <a:pt x="49" y="9"/>
                    <a:pt x="39" y="0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056" name="Freeform 120">
              <a:extLst>
                <a:ext uri="{FF2B5EF4-FFF2-40B4-BE49-F238E27FC236}">
                  <a16:creationId xmlns:a16="http://schemas.microsoft.com/office/drawing/2014/main" id="{86294930-44B1-979E-21BB-C72F273F3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2" y="2247"/>
              <a:ext cx="440" cy="295"/>
            </a:xfrm>
            <a:custGeom>
              <a:avLst/>
              <a:gdLst>
                <a:gd name="T0" fmla="*/ 74 w 186"/>
                <a:gd name="T1" fmla="*/ 93 h 125"/>
                <a:gd name="T2" fmla="*/ 94 w 186"/>
                <a:gd name="T3" fmla="*/ 93 h 125"/>
                <a:gd name="T4" fmla="*/ 110 w 186"/>
                <a:gd name="T5" fmla="*/ 113 h 125"/>
                <a:gd name="T6" fmla="*/ 127 w 186"/>
                <a:gd name="T7" fmla="*/ 91 h 125"/>
                <a:gd name="T8" fmla="*/ 148 w 186"/>
                <a:gd name="T9" fmla="*/ 91 h 125"/>
                <a:gd name="T10" fmla="*/ 164 w 186"/>
                <a:gd name="T11" fmla="*/ 114 h 125"/>
                <a:gd name="T12" fmla="*/ 185 w 186"/>
                <a:gd name="T13" fmla="*/ 120 h 125"/>
                <a:gd name="T14" fmla="*/ 174 w 186"/>
                <a:gd name="T15" fmla="*/ 95 h 125"/>
                <a:gd name="T16" fmla="*/ 157 w 186"/>
                <a:gd name="T17" fmla="*/ 70 h 125"/>
                <a:gd name="T18" fmla="*/ 143 w 186"/>
                <a:gd name="T19" fmla="*/ 57 h 125"/>
                <a:gd name="T20" fmla="*/ 122 w 186"/>
                <a:gd name="T21" fmla="*/ 36 h 125"/>
                <a:gd name="T22" fmla="*/ 94 w 186"/>
                <a:gd name="T23" fmla="*/ 21 h 125"/>
                <a:gd name="T24" fmla="*/ 52 w 186"/>
                <a:gd name="T25" fmla="*/ 19 h 125"/>
                <a:gd name="T26" fmla="*/ 43 w 186"/>
                <a:gd name="T27" fmla="*/ 15 h 125"/>
                <a:gd name="T28" fmla="*/ 24 w 186"/>
                <a:gd name="T29" fmla="*/ 8 h 125"/>
                <a:gd name="T30" fmla="*/ 9 w 186"/>
                <a:gd name="T31" fmla="*/ 8 h 125"/>
                <a:gd name="T32" fmla="*/ 14 w 186"/>
                <a:gd name="T33" fmla="*/ 19 h 125"/>
                <a:gd name="T34" fmla="*/ 26 w 186"/>
                <a:gd name="T35" fmla="*/ 29 h 125"/>
                <a:gd name="T36" fmla="*/ 21 w 186"/>
                <a:gd name="T37" fmla="*/ 47 h 125"/>
                <a:gd name="T38" fmla="*/ 41 w 186"/>
                <a:gd name="T39" fmla="*/ 47 h 125"/>
                <a:gd name="T40" fmla="*/ 54 w 186"/>
                <a:gd name="T41" fmla="*/ 54 h 125"/>
                <a:gd name="T42" fmla="*/ 76 w 186"/>
                <a:gd name="T43" fmla="*/ 67 h 125"/>
                <a:gd name="T44" fmla="*/ 83 w 186"/>
                <a:gd name="T45" fmla="*/ 83 h 125"/>
                <a:gd name="T46" fmla="*/ 74 w 186"/>
                <a:gd name="T47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6" h="125">
                  <a:moveTo>
                    <a:pt x="74" y="93"/>
                  </a:moveTo>
                  <a:cubicBezTo>
                    <a:pt x="79" y="94"/>
                    <a:pt x="93" y="91"/>
                    <a:pt x="94" y="93"/>
                  </a:cubicBezTo>
                  <a:cubicBezTo>
                    <a:pt x="94" y="96"/>
                    <a:pt x="102" y="114"/>
                    <a:pt x="110" y="113"/>
                  </a:cubicBezTo>
                  <a:cubicBezTo>
                    <a:pt x="118" y="112"/>
                    <a:pt x="123" y="95"/>
                    <a:pt x="127" y="91"/>
                  </a:cubicBezTo>
                  <a:cubicBezTo>
                    <a:pt x="131" y="86"/>
                    <a:pt x="147" y="83"/>
                    <a:pt x="148" y="91"/>
                  </a:cubicBezTo>
                  <a:cubicBezTo>
                    <a:pt x="150" y="100"/>
                    <a:pt x="155" y="108"/>
                    <a:pt x="164" y="114"/>
                  </a:cubicBezTo>
                  <a:cubicBezTo>
                    <a:pt x="174" y="120"/>
                    <a:pt x="185" y="125"/>
                    <a:pt x="185" y="120"/>
                  </a:cubicBezTo>
                  <a:cubicBezTo>
                    <a:pt x="186" y="116"/>
                    <a:pt x="181" y="98"/>
                    <a:pt x="174" y="95"/>
                  </a:cubicBezTo>
                  <a:cubicBezTo>
                    <a:pt x="168" y="92"/>
                    <a:pt x="157" y="77"/>
                    <a:pt x="157" y="70"/>
                  </a:cubicBezTo>
                  <a:cubicBezTo>
                    <a:pt x="157" y="63"/>
                    <a:pt x="147" y="62"/>
                    <a:pt x="143" y="57"/>
                  </a:cubicBezTo>
                  <a:cubicBezTo>
                    <a:pt x="138" y="52"/>
                    <a:pt x="134" y="39"/>
                    <a:pt x="122" y="36"/>
                  </a:cubicBezTo>
                  <a:cubicBezTo>
                    <a:pt x="110" y="33"/>
                    <a:pt x="107" y="29"/>
                    <a:pt x="94" y="21"/>
                  </a:cubicBezTo>
                  <a:cubicBezTo>
                    <a:pt x="82" y="14"/>
                    <a:pt x="53" y="14"/>
                    <a:pt x="52" y="19"/>
                  </a:cubicBezTo>
                  <a:cubicBezTo>
                    <a:pt x="52" y="23"/>
                    <a:pt x="52" y="19"/>
                    <a:pt x="43" y="15"/>
                  </a:cubicBezTo>
                  <a:cubicBezTo>
                    <a:pt x="33" y="11"/>
                    <a:pt x="26" y="15"/>
                    <a:pt x="24" y="8"/>
                  </a:cubicBezTo>
                  <a:cubicBezTo>
                    <a:pt x="22" y="2"/>
                    <a:pt x="16" y="0"/>
                    <a:pt x="9" y="8"/>
                  </a:cubicBezTo>
                  <a:cubicBezTo>
                    <a:pt x="3" y="15"/>
                    <a:pt x="0" y="16"/>
                    <a:pt x="14" y="19"/>
                  </a:cubicBezTo>
                  <a:cubicBezTo>
                    <a:pt x="27" y="21"/>
                    <a:pt x="31" y="21"/>
                    <a:pt x="26" y="29"/>
                  </a:cubicBezTo>
                  <a:cubicBezTo>
                    <a:pt x="20" y="36"/>
                    <a:pt x="16" y="46"/>
                    <a:pt x="21" y="47"/>
                  </a:cubicBezTo>
                  <a:cubicBezTo>
                    <a:pt x="26" y="48"/>
                    <a:pt x="40" y="43"/>
                    <a:pt x="41" y="47"/>
                  </a:cubicBezTo>
                  <a:cubicBezTo>
                    <a:pt x="43" y="50"/>
                    <a:pt x="38" y="51"/>
                    <a:pt x="54" y="54"/>
                  </a:cubicBezTo>
                  <a:cubicBezTo>
                    <a:pt x="70" y="57"/>
                    <a:pt x="73" y="63"/>
                    <a:pt x="76" y="67"/>
                  </a:cubicBezTo>
                  <a:cubicBezTo>
                    <a:pt x="79" y="71"/>
                    <a:pt x="89" y="83"/>
                    <a:pt x="83" y="83"/>
                  </a:cubicBezTo>
                  <a:cubicBezTo>
                    <a:pt x="76" y="83"/>
                    <a:pt x="69" y="92"/>
                    <a:pt x="74" y="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</p:grpSp>
      <p:sp>
        <p:nvSpPr>
          <p:cNvPr id="2058" name="Freeform 18">
            <a:extLst>
              <a:ext uri="{FF2B5EF4-FFF2-40B4-BE49-F238E27FC236}">
                <a16:creationId xmlns:a16="http://schemas.microsoft.com/office/drawing/2014/main" id="{061EFED6-B4EB-8DCD-7ADA-8768003EC663}"/>
              </a:ext>
            </a:extLst>
          </p:cNvPr>
          <p:cNvSpPr>
            <a:spLocks noChangeAspect="1"/>
          </p:cNvSpPr>
          <p:nvPr/>
        </p:nvSpPr>
        <p:spPr bwMode="auto">
          <a:xfrm>
            <a:off x="-241663" y="-17711"/>
            <a:ext cx="9766300" cy="7321551"/>
          </a:xfrm>
          <a:custGeom>
            <a:avLst/>
            <a:gdLst>
              <a:gd name="T0" fmla="*/ 2147483646 w 2933"/>
              <a:gd name="T1" fmla="*/ 0 h 2199"/>
              <a:gd name="T2" fmla="*/ 0 w 2933"/>
              <a:gd name="T3" fmla="*/ 0 h 2199"/>
              <a:gd name="T4" fmla="*/ 0 w 2933"/>
              <a:gd name="T5" fmla="*/ 2147483646 h 2199"/>
              <a:gd name="T6" fmla="*/ 831563984 w 2933"/>
              <a:gd name="T7" fmla="*/ 2147483646 h 2199"/>
              <a:gd name="T8" fmla="*/ 2147483646 w 2933"/>
              <a:gd name="T9" fmla="*/ 2147483646 h 2199"/>
              <a:gd name="T10" fmla="*/ 2147483646 w 2933"/>
              <a:gd name="T11" fmla="*/ 2147483646 h 2199"/>
              <a:gd name="T12" fmla="*/ 2147483646 w 2933"/>
              <a:gd name="T13" fmla="*/ 2147483646 h 2199"/>
              <a:gd name="T14" fmla="*/ 2147483646 w 2933"/>
              <a:gd name="T15" fmla="*/ 0 h 219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33" h="2199">
                <a:moveTo>
                  <a:pt x="2933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14"/>
                  <a:pt x="0" y="714"/>
                  <a:pt x="0" y="714"/>
                </a:cubicBezTo>
                <a:cubicBezTo>
                  <a:pt x="25" y="709"/>
                  <a:pt x="50" y="704"/>
                  <a:pt x="75" y="700"/>
                </a:cubicBezTo>
                <a:cubicBezTo>
                  <a:pt x="823" y="589"/>
                  <a:pt x="1520" y="1104"/>
                  <a:pt x="1631" y="1852"/>
                </a:cubicBezTo>
                <a:cubicBezTo>
                  <a:pt x="1649" y="1970"/>
                  <a:pt x="1651" y="2086"/>
                  <a:pt x="1639" y="2199"/>
                </a:cubicBezTo>
                <a:cubicBezTo>
                  <a:pt x="2933" y="2199"/>
                  <a:pt x="2933" y="2199"/>
                  <a:pt x="2933" y="2199"/>
                </a:cubicBezTo>
                <a:lnTo>
                  <a:pt x="2933" y="0"/>
                </a:lnTo>
                <a:close/>
              </a:path>
            </a:pathLst>
          </a:custGeom>
          <a:solidFill>
            <a:schemeClr val="tx1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9" name="TextBox 2058">
            <a:extLst>
              <a:ext uri="{FF2B5EF4-FFF2-40B4-BE49-F238E27FC236}">
                <a16:creationId xmlns:a16="http://schemas.microsoft.com/office/drawing/2014/main" id="{8FCDB2A8-72FD-DC7A-8057-C5D54C0B21B3}"/>
              </a:ext>
            </a:extLst>
          </p:cNvPr>
          <p:cNvSpPr txBox="1"/>
          <p:nvPr/>
        </p:nvSpPr>
        <p:spPr>
          <a:xfrm>
            <a:off x="1366497" y="3839869"/>
            <a:ext cx="5535490" cy="12464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7500" b="1">
                <a:solidFill>
                  <a:srgbClr val="FFFFFF"/>
                </a:solidFill>
                <a:latin typeface="+mj-lt"/>
                <a:ea typeface="+mn-ea"/>
              </a:rPr>
              <a:t>$725 Billion</a:t>
            </a:r>
          </a:p>
        </p:txBody>
      </p:sp>
      <p:sp>
        <p:nvSpPr>
          <p:cNvPr id="2060" name="TextBox 2059">
            <a:extLst>
              <a:ext uri="{FF2B5EF4-FFF2-40B4-BE49-F238E27FC236}">
                <a16:creationId xmlns:a16="http://schemas.microsoft.com/office/drawing/2014/main" id="{A3019DF3-26FD-B29F-26C4-C748070B5B56}"/>
              </a:ext>
            </a:extLst>
          </p:cNvPr>
          <p:cNvSpPr txBox="1"/>
          <p:nvPr/>
        </p:nvSpPr>
        <p:spPr>
          <a:xfrm>
            <a:off x="5165725" y="5143500"/>
            <a:ext cx="3087688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spc="-50">
                <a:latin typeface="+mj-lt"/>
                <a:ea typeface="+mn-ea"/>
              </a:rPr>
              <a:t>of something</a:t>
            </a:r>
          </a:p>
        </p:txBody>
      </p:sp>
      <p:sp>
        <p:nvSpPr>
          <p:cNvPr id="2062" name="Rectangle 2061">
            <a:extLst>
              <a:ext uri="{FF2B5EF4-FFF2-40B4-BE49-F238E27FC236}">
                <a16:creationId xmlns:a16="http://schemas.microsoft.com/office/drawing/2014/main" id="{82F4C986-BE8E-607E-7903-1F4521B90D27}"/>
              </a:ext>
            </a:extLst>
          </p:cNvPr>
          <p:cNvSpPr/>
          <p:nvPr/>
        </p:nvSpPr>
        <p:spPr>
          <a:xfrm>
            <a:off x="1404517" y="3757416"/>
            <a:ext cx="3771545" cy="3662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spc="-20">
                <a:solidFill>
                  <a:srgbClr val="FFFFFF"/>
                </a:solidFill>
                <a:latin typeface="+mj-lt"/>
                <a:ea typeface="+mn-ea"/>
              </a:rPr>
              <a:t>Total 2024 global cloud spend</a:t>
            </a:r>
          </a:p>
        </p:txBody>
      </p:sp>
      <p:cxnSp>
        <p:nvCxnSpPr>
          <p:cNvPr id="2063" name="Straight Connector 2062">
            <a:extLst>
              <a:ext uri="{FF2B5EF4-FFF2-40B4-BE49-F238E27FC236}">
                <a16:creationId xmlns:a16="http://schemas.microsoft.com/office/drawing/2014/main" id="{13743465-F78D-3648-6232-2624DCE81E3C}"/>
              </a:ext>
            </a:extLst>
          </p:cNvPr>
          <p:cNvCxnSpPr/>
          <p:nvPr/>
        </p:nvCxnSpPr>
        <p:spPr>
          <a:xfrm flipH="1">
            <a:off x="2024063" y="1576388"/>
            <a:ext cx="269875" cy="9239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4" name="TextBox 2063">
            <a:extLst>
              <a:ext uri="{FF2B5EF4-FFF2-40B4-BE49-F238E27FC236}">
                <a16:creationId xmlns:a16="http://schemas.microsoft.com/office/drawing/2014/main" id="{32103961-8DF2-462A-A920-E50802592404}"/>
              </a:ext>
            </a:extLst>
          </p:cNvPr>
          <p:cNvSpPr txBox="1"/>
          <p:nvPr/>
        </p:nvSpPr>
        <p:spPr>
          <a:xfrm>
            <a:off x="2906713" y="909432"/>
            <a:ext cx="5318125" cy="64017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fontAlgn="auto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spc="-20">
                <a:solidFill>
                  <a:schemeClr val="bg1"/>
                </a:solidFill>
                <a:latin typeface="+mj-lt"/>
                <a:ea typeface="+mn-ea"/>
              </a:rPr>
              <a:t>Average organizations cloud waste</a:t>
            </a:r>
          </a:p>
          <a:p>
            <a:pPr eaLnBrk="1" fontAlgn="auto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spc="-80">
                <a:solidFill>
                  <a:schemeClr val="bg1"/>
                </a:solidFill>
                <a:latin typeface="+mj-lt"/>
                <a:ea typeface="+mn-ea"/>
              </a:rPr>
              <a:t>35%</a:t>
            </a:r>
          </a:p>
        </p:txBody>
      </p:sp>
      <p:sp>
        <p:nvSpPr>
          <p:cNvPr id="2065" name="Oval 6">
            <a:extLst>
              <a:ext uri="{FF2B5EF4-FFF2-40B4-BE49-F238E27FC236}">
                <a16:creationId xmlns:a16="http://schemas.microsoft.com/office/drawing/2014/main" id="{1E7726D1-78A6-602E-9025-6EB4DE913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5325" y="884238"/>
            <a:ext cx="804863" cy="806450"/>
          </a:xfrm>
          <a:prstGeom prst="ellipse">
            <a:avLst/>
          </a:prstGeom>
          <a:solidFill>
            <a:srgbClr val="6BBADE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2066" name="Freeform 5">
            <a:extLst>
              <a:ext uri="{FF2B5EF4-FFF2-40B4-BE49-F238E27FC236}">
                <a16:creationId xmlns:a16="http://schemas.microsoft.com/office/drawing/2014/main" id="{82C110F9-C2C7-7DA8-8216-5E3699A305E4}"/>
              </a:ext>
            </a:extLst>
          </p:cNvPr>
          <p:cNvSpPr>
            <a:spLocks noEditPoints="1"/>
          </p:cNvSpPr>
          <p:nvPr/>
        </p:nvSpPr>
        <p:spPr bwMode="auto">
          <a:xfrm>
            <a:off x="2116138" y="1095375"/>
            <a:ext cx="504825" cy="360363"/>
          </a:xfrm>
          <a:custGeom>
            <a:avLst/>
            <a:gdLst>
              <a:gd name="T0" fmla="*/ 21932473 w 4263"/>
              <a:gd name="T1" fmla="*/ 42535582 h 3053"/>
              <a:gd name="T2" fmla="*/ 21932473 w 4263"/>
              <a:gd name="T3" fmla="*/ 42535582 h 3053"/>
              <a:gd name="T4" fmla="*/ 37862941 w 4263"/>
              <a:gd name="T5" fmla="*/ 42535582 h 3053"/>
              <a:gd name="T6" fmla="*/ 37862941 w 4263"/>
              <a:gd name="T7" fmla="*/ 10114951 h 3053"/>
              <a:gd name="T8" fmla="*/ 21932473 w 4263"/>
              <a:gd name="T9" fmla="*/ 10114951 h 3053"/>
              <a:gd name="T10" fmla="*/ 21932473 w 4263"/>
              <a:gd name="T11" fmla="*/ 42535582 h 3053"/>
              <a:gd name="T12" fmla="*/ 43864946 w 4263"/>
              <a:gd name="T13" fmla="*/ 42535582 h 3053"/>
              <a:gd name="T14" fmla="*/ 43864946 w 4263"/>
              <a:gd name="T15" fmla="*/ 42535582 h 3053"/>
              <a:gd name="T16" fmla="*/ 59781440 w 4263"/>
              <a:gd name="T17" fmla="*/ 42535582 h 3053"/>
              <a:gd name="T18" fmla="*/ 59781440 w 4263"/>
              <a:gd name="T19" fmla="*/ 0 h 3053"/>
              <a:gd name="T20" fmla="*/ 43864946 w 4263"/>
              <a:gd name="T21" fmla="*/ 0 h 3053"/>
              <a:gd name="T22" fmla="*/ 43864946 w 4263"/>
              <a:gd name="T23" fmla="*/ 42535582 h 3053"/>
              <a:gd name="T24" fmla="*/ 0 w 4263"/>
              <a:gd name="T25" fmla="*/ 42535582 h 3053"/>
              <a:gd name="T26" fmla="*/ 0 w 4263"/>
              <a:gd name="T27" fmla="*/ 42535582 h 3053"/>
              <a:gd name="T28" fmla="*/ 15930468 w 4263"/>
              <a:gd name="T29" fmla="*/ 42535582 h 3053"/>
              <a:gd name="T30" fmla="*/ 15930468 w 4263"/>
              <a:gd name="T31" fmla="*/ 21260827 h 3053"/>
              <a:gd name="T32" fmla="*/ 0 w 4263"/>
              <a:gd name="T33" fmla="*/ 21260827 h 3053"/>
              <a:gd name="T34" fmla="*/ 0 w 4263"/>
              <a:gd name="T35" fmla="*/ 42535582 h 305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263" h="3053">
                <a:moveTo>
                  <a:pt x="1564" y="3053"/>
                </a:moveTo>
                <a:lnTo>
                  <a:pt x="1564" y="3053"/>
                </a:lnTo>
                <a:lnTo>
                  <a:pt x="2700" y="3053"/>
                </a:lnTo>
                <a:lnTo>
                  <a:pt x="2700" y="726"/>
                </a:lnTo>
                <a:lnTo>
                  <a:pt x="1564" y="726"/>
                </a:lnTo>
                <a:lnTo>
                  <a:pt x="1564" y="3053"/>
                </a:lnTo>
                <a:close/>
                <a:moveTo>
                  <a:pt x="3128" y="3053"/>
                </a:moveTo>
                <a:lnTo>
                  <a:pt x="3128" y="3053"/>
                </a:lnTo>
                <a:lnTo>
                  <a:pt x="4263" y="3053"/>
                </a:lnTo>
                <a:lnTo>
                  <a:pt x="4263" y="0"/>
                </a:lnTo>
                <a:lnTo>
                  <a:pt x="3128" y="0"/>
                </a:lnTo>
                <a:lnTo>
                  <a:pt x="3128" y="3053"/>
                </a:lnTo>
                <a:close/>
                <a:moveTo>
                  <a:pt x="0" y="3053"/>
                </a:moveTo>
                <a:lnTo>
                  <a:pt x="0" y="3053"/>
                </a:lnTo>
                <a:lnTo>
                  <a:pt x="1136" y="3053"/>
                </a:lnTo>
                <a:lnTo>
                  <a:pt x="1136" y="1526"/>
                </a:lnTo>
                <a:lnTo>
                  <a:pt x="0" y="1526"/>
                </a:lnTo>
                <a:lnTo>
                  <a:pt x="0" y="3053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068" name="Google Shape;64;p14">
            <a:extLst>
              <a:ext uri="{FF2B5EF4-FFF2-40B4-BE49-F238E27FC236}">
                <a16:creationId xmlns:a16="http://schemas.microsoft.com/office/drawing/2014/main" id="{69200D07-08B7-0D61-194D-23810949876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300" y="1853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9" name="Google Shape;65;p14">
            <a:extLst>
              <a:ext uri="{FF2B5EF4-FFF2-40B4-BE49-F238E27FC236}">
                <a16:creationId xmlns:a16="http://schemas.microsoft.com/office/drawing/2014/main" id="{BB0DAC72-0186-8F91-99AA-601A0A619462}"/>
              </a:ext>
            </a:extLst>
          </p:cNvPr>
          <p:cNvSpPr txBox="1"/>
          <p:nvPr/>
        </p:nvSpPr>
        <p:spPr>
          <a:xfrm>
            <a:off x="1768275" y="239575"/>
            <a:ext cx="32727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rgbClr val="FE7C22"/>
                </a:solidFill>
                <a:latin typeface="Manrope"/>
                <a:ea typeface="Manrope"/>
                <a:cs typeface="Manrope"/>
                <a:sym typeface="Manrope"/>
              </a:rPr>
              <a:t>01</a:t>
            </a:r>
            <a:r>
              <a:rPr lang="en-CA" sz="1800" b="1" i="0" u="none" strike="noStrike" cap="non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CA" sz="1800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Statistics</a:t>
            </a:r>
            <a:endParaRPr sz="1800"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2070" name="Straight Connector 2069">
            <a:extLst>
              <a:ext uri="{FF2B5EF4-FFF2-40B4-BE49-F238E27FC236}">
                <a16:creationId xmlns:a16="http://schemas.microsoft.com/office/drawing/2014/main" id="{AA13F8BA-5BEE-C45E-B4B4-6F85FE12FF3E}"/>
              </a:ext>
            </a:extLst>
          </p:cNvPr>
          <p:cNvCxnSpPr/>
          <p:nvPr/>
        </p:nvCxnSpPr>
        <p:spPr>
          <a:xfrm flipH="1">
            <a:off x="3820877" y="2638881"/>
            <a:ext cx="269875" cy="9239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1" name="TextBox 2070">
            <a:extLst>
              <a:ext uri="{FF2B5EF4-FFF2-40B4-BE49-F238E27FC236}">
                <a16:creationId xmlns:a16="http://schemas.microsoft.com/office/drawing/2014/main" id="{40B687CF-64F4-7A33-3B4C-51D4194A5401}"/>
              </a:ext>
            </a:extLst>
          </p:cNvPr>
          <p:cNvSpPr txBox="1"/>
          <p:nvPr/>
        </p:nvSpPr>
        <p:spPr>
          <a:xfrm>
            <a:off x="4727389" y="2060585"/>
            <a:ext cx="5318125" cy="64017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fontAlgn="auto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spc="-20">
                <a:solidFill>
                  <a:schemeClr val="bg1"/>
                </a:solidFill>
                <a:latin typeface="+mj-lt"/>
                <a:ea typeface="+mn-ea"/>
              </a:rPr>
              <a:t>Waste in dollars</a:t>
            </a:r>
          </a:p>
          <a:p>
            <a:pPr eaLnBrk="1" fontAlgn="auto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spc="-80">
                <a:solidFill>
                  <a:schemeClr val="bg1"/>
                </a:solidFill>
                <a:latin typeface="+mj-lt"/>
                <a:ea typeface="+mn-ea"/>
              </a:rPr>
              <a:t>$253 Billion</a:t>
            </a:r>
          </a:p>
        </p:txBody>
      </p:sp>
      <p:sp>
        <p:nvSpPr>
          <p:cNvPr id="2072" name="Oval 6">
            <a:extLst>
              <a:ext uri="{FF2B5EF4-FFF2-40B4-BE49-F238E27FC236}">
                <a16:creationId xmlns:a16="http://schemas.microsoft.com/office/drawing/2014/main" id="{83DE4354-7447-CBC3-C14D-FE6A889D4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139" y="1959431"/>
            <a:ext cx="804863" cy="806450"/>
          </a:xfrm>
          <a:prstGeom prst="ellipse">
            <a:avLst/>
          </a:prstGeom>
          <a:solidFill>
            <a:srgbClr val="6BBADE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2073" name="Freeform 5">
            <a:extLst>
              <a:ext uri="{FF2B5EF4-FFF2-40B4-BE49-F238E27FC236}">
                <a16:creationId xmlns:a16="http://schemas.microsoft.com/office/drawing/2014/main" id="{61BB1C1F-7EE5-F2D2-BA39-0864AF2CD83F}"/>
              </a:ext>
            </a:extLst>
          </p:cNvPr>
          <p:cNvSpPr>
            <a:spLocks noEditPoints="1"/>
          </p:cNvSpPr>
          <p:nvPr/>
        </p:nvSpPr>
        <p:spPr bwMode="auto">
          <a:xfrm>
            <a:off x="3912952" y="2170568"/>
            <a:ext cx="504825" cy="360363"/>
          </a:xfrm>
          <a:custGeom>
            <a:avLst/>
            <a:gdLst>
              <a:gd name="T0" fmla="*/ 21932473 w 4263"/>
              <a:gd name="T1" fmla="*/ 42535582 h 3053"/>
              <a:gd name="T2" fmla="*/ 21932473 w 4263"/>
              <a:gd name="T3" fmla="*/ 42535582 h 3053"/>
              <a:gd name="T4" fmla="*/ 37862941 w 4263"/>
              <a:gd name="T5" fmla="*/ 42535582 h 3053"/>
              <a:gd name="T6" fmla="*/ 37862941 w 4263"/>
              <a:gd name="T7" fmla="*/ 10114951 h 3053"/>
              <a:gd name="T8" fmla="*/ 21932473 w 4263"/>
              <a:gd name="T9" fmla="*/ 10114951 h 3053"/>
              <a:gd name="T10" fmla="*/ 21932473 w 4263"/>
              <a:gd name="T11" fmla="*/ 42535582 h 3053"/>
              <a:gd name="T12" fmla="*/ 43864946 w 4263"/>
              <a:gd name="T13" fmla="*/ 42535582 h 3053"/>
              <a:gd name="T14" fmla="*/ 43864946 w 4263"/>
              <a:gd name="T15" fmla="*/ 42535582 h 3053"/>
              <a:gd name="T16" fmla="*/ 59781440 w 4263"/>
              <a:gd name="T17" fmla="*/ 42535582 h 3053"/>
              <a:gd name="T18" fmla="*/ 59781440 w 4263"/>
              <a:gd name="T19" fmla="*/ 0 h 3053"/>
              <a:gd name="T20" fmla="*/ 43864946 w 4263"/>
              <a:gd name="T21" fmla="*/ 0 h 3053"/>
              <a:gd name="T22" fmla="*/ 43864946 w 4263"/>
              <a:gd name="T23" fmla="*/ 42535582 h 3053"/>
              <a:gd name="T24" fmla="*/ 0 w 4263"/>
              <a:gd name="T25" fmla="*/ 42535582 h 3053"/>
              <a:gd name="T26" fmla="*/ 0 w 4263"/>
              <a:gd name="T27" fmla="*/ 42535582 h 3053"/>
              <a:gd name="T28" fmla="*/ 15930468 w 4263"/>
              <a:gd name="T29" fmla="*/ 42535582 h 3053"/>
              <a:gd name="T30" fmla="*/ 15930468 w 4263"/>
              <a:gd name="T31" fmla="*/ 21260827 h 3053"/>
              <a:gd name="T32" fmla="*/ 0 w 4263"/>
              <a:gd name="T33" fmla="*/ 21260827 h 3053"/>
              <a:gd name="T34" fmla="*/ 0 w 4263"/>
              <a:gd name="T35" fmla="*/ 42535582 h 305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263" h="3053">
                <a:moveTo>
                  <a:pt x="1564" y="3053"/>
                </a:moveTo>
                <a:lnTo>
                  <a:pt x="1564" y="3053"/>
                </a:lnTo>
                <a:lnTo>
                  <a:pt x="2700" y="3053"/>
                </a:lnTo>
                <a:lnTo>
                  <a:pt x="2700" y="726"/>
                </a:lnTo>
                <a:lnTo>
                  <a:pt x="1564" y="726"/>
                </a:lnTo>
                <a:lnTo>
                  <a:pt x="1564" y="3053"/>
                </a:lnTo>
                <a:close/>
                <a:moveTo>
                  <a:pt x="3128" y="3053"/>
                </a:moveTo>
                <a:lnTo>
                  <a:pt x="3128" y="3053"/>
                </a:lnTo>
                <a:lnTo>
                  <a:pt x="4263" y="3053"/>
                </a:lnTo>
                <a:lnTo>
                  <a:pt x="4263" y="0"/>
                </a:lnTo>
                <a:lnTo>
                  <a:pt x="3128" y="0"/>
                </a:lnTo>
                <a:lnTo>
                  <a:pt x="3128" y="3053"/>
                </a:lnTo>
                <a:close/>
                <a:moveTo>
                  <a:pt x="0" y="3053"/>
                </a:moveTo>
                <a:lnTo>
                  <a:pt x="0" y="3053"/>
                </a:lnTo>
                <a:lnTo>
                  <a:pt x="1136" y="3053"/>
                </a:lnTo>
                <a:lnTo>
                  <a:pt x="1136" y="1526"/>
                </a:lnTo>
                <a:lnTo>
                  <a:pt x="0" y="1526"/>
                </a:lnTo>
                <a:lnTo>
                  <a:pt x="0" y="3053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A04E22-8DC7-EBBC-ABF4-F8FD32DADA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2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6153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0.66164 -0.25361 " pathEditMode="relative" rAng="0" ptsTypes="AA">
                                      <p:cBhvr>
                                        <p:cTn id="6" dur="6500" spd="-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73" y="-126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9" grpId="0"/>
      <p:bldP spid="2060" grpId="0"/>
      <p:bldP spid="2062" grpId="0"/>
      <p:bldP spid="2064" grpId="0"/>
      <p:bldP spid="2065" grpId="0" animBg="1"/>
      <p:bldP spid="2071" grpId="0"/>
      <p:bldP spid="207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3ED0BAD1-C9E5-CE8E-9582-D04CF0A4D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>
            <a:extLst>
              <a:ext uri="{FF2B5EF4-FFF2-40B4-BE49-F238E27FC236}">
                <a16:creationId xmlns:a16="http://schemas.microsoft.com/office/drawing/2014/main" id="{EFD11F48-EB0B-D608-6992-484E017C6E3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5">
            <a:extLst>
              <a:ext uri="{FF2B5EF4-FFF2-40B4-BE49-F238E27FC236}">
                <a16:creationId xmlns:a16="http://schemas.microsoft.com/office/drawing/2014/main" id="{46BB79F3-0682-1739-F393-5B86F4AFB04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450850" y="350838"/>
            <a:ext cx="4608513" cy="6197600"/>
            <a:chOff x="3979" y="-498"/>
            <a:chExt cx="3146" cy="423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E9D8256-C4AE-CC20-0CB8-3425ED817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9" y="-498"/>
              <a:ext cx="3146" cy="4228"/>
            </a:xfrm>
            <a:custGeom>
              <a:avLst/>
              <a:gdLst>
                <a:gd name="T0" fmla="*/ 2587 w 3146"/>
                <a:gd name="T1" fmla="*/ 751 h 4228"/>
                <a:gd name="T2" fmla="*/ 1694 w 3146"/>
                <a:gd name="T3" fmla="*/ 0 h 4228"/>
                <a:gd name="T4" fmla="*/ 718 w 3146"/>
                <a:gd name="T5" fmla="*/ 595 h 4228"/>
                <a:gd name="T6" fmla="*/ 0 w 3146"/>
                <a:gd name="T7" fmla="*/ 4228 h 4228"/>
                <a:gd name="T8" fmla="*/ 3146 w 3146"/>
                <a:gd name="T9" fmla="*/ 4228 h 4228"/>
                <a:gd name="T10" fmla="*/ 2587 w 3146"/>
                <a:gd name="T11" fmla="*/ 751 h 42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46" h="4228">
                  <a:moveTo>
                    <a:pt x="2587" y="751"/>
                  </a:moveTo>
                  <a:lnTo>
                    <a:pt x="1694" y="0"/>
                  </a:lnTo>
                  <a:lnTo>
                    <a:pt x="718" y="595"/>
                  </a:lnTo>
                  <a:lnTo>
                    <a:pt x="0" y="4228"/>
                  </a:lnTo>
                  <a:lnTo>
                    <a:pt x="3146" y="4228"/>
                  </a:lnTo>
                  <a:lnTo>
                    <a:pt x="2587" y="751"/>
                  </a:lnTo>
                  <a:close/>
                </a:path>
              </a:pathLst>
            </a:custGeom>
            <a:solidFill>
              <a:srgbClr val="272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B8AE172-B3A7-38BB-926E-DE95AB064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9" y="-498"/>
              <a:ext cx="1694" cy="4228"/>
            </a:xfrm>
            <a:custGeom>
              <a:avLst/>
              <a:gdLst>
                <a:gd name="T0" fmla="*/ 1694 w 1694"/>
                <a:gd name="T1" fmla="*/ 0 h 4228"/>
                <a:gd name="T2" fmla="*/ 718 w 1694"/>
                <a:gd name="T3" fmla="*/ 595 h 4228"/>
                <a:gd name="T4" fmla="*/ 0 w 1694"/>
                <a:gd name="T5" fmla="*/ 4228 h 4228"/>
                <a:gd name="T6" fmla="*/ 1625 w 1694"/>
                <a:gd name="T7" fmla="*/ 4228 h 4228"/>
                <a:gd name="T8" fmla="*/ 1694 w 1694"/>
                <a:gd name="T9" fmla="*/ 0 h 42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94" h="4228">
                  <a:moveTo>
                    <a:pt x="1694" y="0"/>
                  </a:moveTo>
                  <a:lnTo>
                    <a:pt x="718" y="595"/>
                  </a:lnTo>
                  <a:lnTo>
                    <a:pt x="0" y="4228"/>
                  </a:lnTo>
                  <a:lnTo>
                    <a:pt x="1625" y="4228"/>
                  </a:lnTo>
                  <a:lnTo>
                    <a:pt x="1694" y="0"/>
                  </a:lnTo>
                  <a:close/>
                </a:path>
              </a:pathLst>
            </a:custGeom>
            <a:solidFill>
              <a:srgbClr val="5E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E1CE634E-6F6B-44F3-C830-CA7ED44073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4" y="-406"/>
              <a:ext cx="1587" cy="4139"/>
            </a:xfrm>
            <a:custGeom>
              <a:avLst/>
              <a:gdLst>
                <a:gd name="T0" fmla="*/ 1106 w 1587"/>
                <a:gd name="T1" fmla="*/ 2882 h 4139"/>
                <a:gd name="T2" fmla="*/ 1228 w 1587"/>
                <a:gd name="T3" fmla="*/ 1583 h 4139"/>
                <a:gd name="T4" fmla="*/ 1207 w 1587"/>
                <a:gd name="T5" fmla="*/ 1880 h 4139"/>
                <a:gd name="T6" fmla="*/ 593 w 1587"/>
                <a:gd name="T7" fmla="*/ 2197 h 4139"/>
                <a:gd name="T8" fmla="*/ 508 w 1587"/>
                <a:gd name="T9" fmla="*/ 2724 h 4139"/>
                <a:gd name="T10" fmla="*/ 652 w 1587"/>
                <a:gd name="T11" fmla="*/ 1816 h 4139"/>
                <a:gd name="T12" fmla="*/ 558 w 1587"/>
                <a:gd name="T13" fmla="*/ 3241 h 4139"/>
                <a:gd name="T14" fmla="*/ 735 w 1587"/>
                <a:gd name="T15" fmla="*/ 1174 h 4139"/>
                <a:gd name="T16" fmla="*/ 1363 w 1587"/>
                <a:gd name="T17" fmla="*/ 838 h 4139"/>
                <a:gd name="T18" fmla="*/ 699 w 1587"/>
                <a:gd name="T19" fmla="*/ 1535 h 4139"/>
                <a:gd name="T20" fmla="*/ 451 w 1587"/>
                <a:gd name="T21" fmla="*/ 2362 h 4139"/>
                <a:gd name="T22" fmla="*/ 1280 w 1587"/>
                <a:gd name="T23" fmla="*/ 586 h 4139"/>
                <a:gd name="T24" fmla="*/ 1285 w 1587"/>
                <a:gd name="T25" fmla="*/ 534 h 4139"/>
                <a:gd name="T26" fmla="*/ 810 w 1587"/>
                <a:gd name="T27" fmla="*/ 829 h 4139"/>
                <a:gd name="T28" fmla="*/ 931 w 1587"/>
                <a:gd name="T29" fmla="*/ 619 h 4139"/>
                <a:gd name="T30" fmla="*/ 938 w 1587"/>
                <a:gd name="T31" fmla="*/ 1268 h 4139"/>
                <a:gd name="T32" fmla="*/ 1054 w 1587"/>
                <a:gd name="T33" fmla="*/ 1138 h 4139"/>
                <a:gd name="T34" fmla="*/ 924 w 1587"/>
                <a:gd name="T35" fmla="*/ 1221 h 4139"/>
                <a:gd name="T36" fmla="*/ 411 w 1587"/>
                <a:gd name="T37" fmla="*/ 3338 h 4139"/>
                <a:gd name="T38" fmla="*/ 1294 w 1587"/>
                <a:gd name="T39" fmla="*/ 673 h 4139"/>
                <a:gd name="T40" fmla="*/ 1488 w 1587"/>
                <a:gd name="T41" fmla="*/ 271 h 4139"/>
                <a:gd name="T42" fmla="*/ 1372 w 1587"/>
                <a:gd name="T43" fmla="*/ 678 h 4139"/>
                <a:gd name="T44" fmla="*/ 1006 w 1587"/>
                <a:gd name="T45" fmla="*/ 1592 h 4139"/>
                <a:gd name="T46" fmla="*/ 1245 w 1587"/>
                <a:gd name="T47" fmla="*/ 1077 h 4139"/>
                <a:gd name="T48" fmla="*/ 1214 w 1587"/>
                <a:gd name="T49" fmla="*/ 1460 h 4139"/>
                <a:gd name="T50" fmla="*/ 801 w 1587"/>
                <a:gd name="T51" fmla="*/ 1533 h 4139"/>
                <a:gd name="T52" fmla="*/ 980 w 1587"/>
                <a:gd name="T53" fmla="*/ 772 h 4139"/>
                <a:gd name="T54" fmla="*/ 832 w 1587"/>
                <a:gd name="T55" fmla="*/ 2121 h 4139"/>
                <a:gd name="T56" fmla="*/ 1080 w 1587"/>
                <a:gd name="T57" fmla="*/ 1748 h 4139"/>
                <a:gd name="T58" fmla="*/ 1056 w 1587"/>
                <a:gd name="T59" fmla="*/ 1977 h 4139"/>
                <a:gd name="T60" fmla="*/ 598 w 1587"/>
                <a:gd name="T61" fmla="*/ 3983 h 4139"/>
                <a:gd name="T62" fmla="*/ 180 w 1587"/>
                <a:gd name="T63" fmla="*/ 4136 h 4139"/>
                <a:gd name="T64" fmla="*/ 1025 w 1587"/>
                <a:gd name="T65" fmla="*/ 3943 h 4139"/>
                <a:gd name="T66" fmla="*/ 0 w 1587"/>
                <a:gd name="T67" fmla="*/ 4136 h 4139"/>
                <a:gd name="T68" fmla="*/ 468 w 1587"/>
                <a:gd name="T69" fmla="*/ 2135 h 4139"/>
                <a:gd name="T70" fmla="*/ 210 w 1587"/>
                <a:gd name="T71" fmla="*/ 3569 h 4139"/>
                <a:gd name="T72" fmla="*/ 234 w 1587"/>
                <a:gd name="T73" fmla="*/ 3451 h 4139"/>
                <a:gd name="T74" fmla="*/ 236 w 1587"/>
                <a:gd name="T75" fmla="*/ 2898 h 4139"/>
                <a:gd name="T76" fmla="*/ 1214 w 1587"/>
                <a:gd name="T77" fmla="*/ 3947 h 4139"/>
                <a:gd name="T78" fmla="*/ 1566 w 1587"/>
                <a:gd name="T79" fmla="*/ 1051 h 4139"/>
                <a:gd name="T80" fmla="*/ 1512 w 1587"/>
                <a:gd name="T81" fmla="*/ 130 h 4139"/>
                <a:gd name="T82" fmla="*/ 321 w 1587"/>
                <a:gd name="T83" fmla="*/ 3109 h 4139"/>
                <a:gd name="T84" fmla="*/ 1387 w 1587"/>
                <a:gd name="T85" fmla="*/ 3702 h 4139"/>
                <a:gd name="T86" fmla="*/ 1235 w 1587"/>
                <a:gd name="T87" fmla="*/ 3560 h 4139"/>
                <a:gd name="T88" fmla="*/ 1554 w 1587"/>
                <a:gd name="T89" fmla="*/ 1661 h 4139"/>
                <a:gd name="T90" fmla="*/ 1535 w 1587"/>
                <a:gd name="T91" fmla="*/ 2603 h 4139"/>
                <a:gd name="T92" fmla="*/ 1278 w 1587"/>
                <a:gd name="T93" fmla="*/ 2315 h 4139"/>
                <a:gd name="T94" fmla="*/ 1098 w 1587"/>
                <a:gd name="T95" fmla="*/ 2991 h 4139"/>
                <a:gd name="T96" fmla="*/ 1424 w 1587"/>
                <a:gd name="T97" fmla="*/ 1890 h 4139"/>
                <a:gd name="T98" fmla="*/ 1294 w 1587"/>
                <a:gd name="T99" fmla="*/ 2478 h 4139"/>
                <a:gd name="T100" fmla="*/ 392 w 1587"/>
                <a:gd name="T101" fmla="*/ 3454 h 4139"/>
                <a:gd name="T102" fmla="*/ 265 w 1587"/>
                <a:gd name="T103" fmla="*/ 3432 h 4139"/>
                <a:gd name="T104" fmla="*/ 952 w 1587"/>
                <a:gd name="T105" fmla="*/ 3087 h 4139"/>
                <a:gd name="T106" fmla="*/ 780 w 1587"/>
                <a:gd name="T107" fmla="*/ 3404 h 4139"/>
                <a:gd name="T108" fmla="*/ 952 w 1587"/>
                <a:gd name="T109" fmla="*/ 475 h 4139"/>
                <a:gd name="T110" fmla="*/ 1056 w 1587"/>
                <a:gd name="T111" fmla="*/ 328 h 4139"/>
                <a:gd name="T112" fmla="*/ 850 w 1587"/>
                <a:gd name="T113" fmla="*/ 453 h 4139"/>
                <a:gd name="T114" fmla="*/ 1448 w 1587"/>
                <a:gd name="T115" fmla="*/ 1313 h 4139"/>
                <a:gd name="T116" fmla="*/ 1465 w 1587"/>
                <a:gd name="T117" fmla="*/ 881 h 4139"/>
                <a:gd name="T118" fmla="*/ 1233 w 1587"/>
                <a:gd name="T119" fmla="*/ 300 h 4139"/>
                <a:gd name="T120" fmla="*/ 1304 w 1587"/>
                <a:gd name="T121" fmla="*/ 300 h 413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587" h="4139">
                  <a:moveTo>
                    <a:pt x="1165" y="2140"/>
                  </a:moveTo>
                  <a:lnTo>
                    <a:pt x="1061" y="2206"/>
                  </a:lnTo>
                  <a:lnTo>
                    <a:pt x="1044" y="2379"/>
                  </a:lnTo>
                  <a:lnTo>
                    <a:pt x="1150" y="2310"/>
                  </a:lnTo>
                  <a:lnTo>
                    <a:pt x="1165" y="2140"/>
                  </a:lnTo>
                  <a:close/>
                  <a:moveTo>
                    <a:pt x="1143" y="2402"/>
                  </a:moveTo>
                  <a:lnTo>
                    <a:pt x="1037" y="2471"/>
                  </a:lnTo>
                  <a:lnTo>
                    <a:pt x="1018" y="2655"/>
                  </a:lnTo>
                  <a:lnTo>
                    <a:pt x="1129" y="2587"/>
                  </a:lnTo>
                  <a:lnTo>
                    <a:pt x="1143" y="2402"/>
                  </a:lnTo>
                  <a:close/>
                  <a:moveTo>
                    <a:pt x="1122" y="2686"/>
                  </a:moveTo>
                  <a:lnTo>
                    <a:pt x="1011" y="2757"/>
                  </a:lnTo>
                  <a:lnTo>
                    <a:pt x="992" y="2955"/>
                  </a:lnTo>
                  <a:lnTo>
                    <a:pt x="1106" y="2882"/>
                  </a:lnTo>
                  <a:lnTo>
                    <a:pt x="1122" y="2686"/>
                  </a:lnTo>
                  <a:close/>
                  <a:moveTo>
                    <a:pt x="1006" y="2490"/>
                  </a:moveTo>
                  <a:lnTo>
                    <a:pt x="900" y="2558"/>
                  </a:lnTo>
                  <a:lnTo>
                    <a:pt x="879" y="2745"/>
                  </a:lnTo>
                  <a:lnTo>
                    <a:pt x="992" y="2674"/>
                  </a:lnTo>
                  <a:lnTo>
                    <a:pt x="1006" y="2490"/>
                  </a:lnTo>
                  <a:close/>
                  <a:moveTo>
                    <a:pt x="1181" y="1897"/>
                  </a:moveTo>
                  <a:lnTo>
                    <a:pt x="1082" y="1961"/>
                  </a:lnTo>
                  <a:lnTo>
                    <a:pt x="1070" y="2119"/>
                  </a:lnTo>
                  <a:lnTo>
                    <a:pt x="1172" y="2053"/>
                  </a:lnTo>
                  <a:lnTo>
                    <a:pt x="1181" y="1897"/>
                  </a:lnTo>
                  <a:close/>
                  <a:moveTo>
                    <a:pt x="1332" y="1386"/>
                  </a:moveTo>
                  <a:lnTo>
                    <a:pt x="1238" y="1443"/>
                  </a:lnTo>
                  <a:lnTo>
                    <a:pt x="1228" y="1583"/>
                  </a:lnTo>
                  <a:lnTo>
                    <a:pt x="1323" y="1521"/>
                  </a:lnTo>
                  <a:lnTo>
                    <a:pt x="1332" y="1386"/>
                  </a:lnTo>
                  <a:close/>
                  <a:moveTo>
                    <a:pt x="1292" y="2057"/>
                  </a:moveTo>
                  <a:lnTo>
                    <a:pt x="1188" y="2121"/>
                  </a:lnTo>
                  <a:lnTo>
                    <a:pt x="1176" y="2291"/>
                  </a:lnTo>
                  <a:lnTo>
                    <a:pt x="1283" y="2225"/>
                  </a:lnTo>
                  <a:lnTo>
                    <a:pt x="1292" y="2057"/>
                  </a:lnTo>
                  <a:close/>
                  <a:moveTo>
                    <a:pt x="1342" y="1190"/>
                  </a:moveTo>
                  <a:lnTo>
                    <a:pt x="1254" y="1247"/>
                  </a:lnTo>
                  <a:lnTo>
                    <a:pt x="1242" y="1375"/>
                  </a:lnTo>
                  <a:lnTo>
                    <a:pt x="1335" y="1318"/>
                  </a:lnTo>
                  <a:lnTo>
                    <a:pt x="1342" y="1190"/>
                  </a:lnTo>
                  <a:close/>
                  <a:moveTo>
                    <a:pt x="1306" y="1819"/>
                  </a:moveTo>
                  <a:lnTo>
                    <a:pt x="1207" y="1880"/>
                  </a:lnTo>
                  <a:lnTo>
                    <a:pt x="1195" y="2038"/>
                  </a:lnTo>
                  <a:lnTo>
                    <a:pt x="1297" y="1972"/>
                  </a:lnTo>
                  <a:lnTo>
                    <a:pt x="1306" y="1819"/>
                  </a:lnTo>
                  <a:close/>
                  <a:moveTo>
                    <a:pt x="1318" y="1594"/>
                  </a:moveTo>
                  <a:lnTo>
                    <a:pt x="1224" y="1656"/>
                  </a:lnTo>
                  <a:lnTo>
                    <a:pt x="1212" y="1802"/>
                  </a:lnTo>
                  <a:lnTo>
                    <a:pt x="1311" y="1738"/>
                  </a:lnTo>
                  <a:lnTo>
                    <a:pt x="1318" y="1594"/>
                  </a:lnTo>
                  <a:close/>
                  <a:moveTo>
                    <a:pt x="841" y="2865"/>
                  </a:moveTo>
                  <a:lnTo>
                    <a:pt x="730" y="2941"/>
                  </a:lnTo>
                  <a:lnTo>
                    <a:pt x="702" y="3146"/>
                  </a:lnTo>
                  <a:lnTo>
                    <a:pt x="817" y="3071"/>
                  </a:lnTo>
                  <a:lnTo>
                    <a:pt x="841" y="2865"/>
                  </a:lnTo>
                  <a:close/>
                  <a:moveTo>
                    <a:pt x="593" y="2197"/>
                  </a:moveTo>
                  <a:lnTo>
                    <a:pt x="690" y="2133"/>
                  </a:lnTo>
                  <a:lnTo>
                    <a:pt x="713" y="1982"/>
                  </a:lnTo>
                  <a:lnTo>
                    <a:pt x="617" y="2043"/>
                  </a:lnTo>
                  <a:lnTo>
                    <a:pt x="593" y="2197"/>
                  </a:lnTo>
                  <a:close/>
                  <a:moveTo>
                    <a:pt x="553" y="2452"/>
                  </a:moveTo>
                  <a:lnTo>
                    <a:pt x="654" y="2386"/>
                  </a:lnTo>
                  <a:lnTo>
                    <a:pt x="678" y="2218"/>
                  </a:lnTo>
                  <a:lnTo>
                    <a:pt x="579" y="2282"/>
                  </a:lnTo>
                  <a:lnTo>
                    <a:pt x="553" y="2452"/>
                  </a:lnTo>
                  <a:close/>
                  <a:moveTo>
                    <a:pt x="508" y="2724"/>
                  </a:moveTo>
                  <a:lnTo>
                    <a:pt x="617" y="2655"/>
                  </a:lnTo>
                  <a:lnTo>
                    <a:pt x="643" y="2476"/>
                  </a:lnTo>
                  <a:lnTo>
                    <a:pt x="539" y="2542"/>
                  </a:lnTo>
                  <a:lnTo>
                    <a:pt x="508" y="2724"/>
                  </a:lnTo>
                  <a:close/>
                  <a:moveTo>
                    <a:pt x="664" y="1741"/>
                  </a:moveTo>
                  <a:lnTo>
                    <a:pt x="756" y="1684"/>
                  </a:lnTo>
                  <a:lnTo>
                    <a:pt x="777" y="1549"/>
                  </a:lnTo>
                  <a:lnTo>
                    <a:pt x="685" y="1604"/>
                  </a:lnTo>
                  <a:lnTo>
                    <a:pt x="664" y="1741"/>
                  </a:lnTo>
                  <a:close/>
                  <a:moveTo>
                    <a:pt x="980" y="2776"/>
                  </a:moveTo>
                  <a:lnTo>
                    <a:pt x="869" y="2849"/>
                  </a:lnTo>
                  <a:lnTo>
                    <a:pt x="848" y="3052"/>
                  </a:lnTo>
                  <a:lnTo>
                    <a:pt x="961" y="2976"/>
                  </a:lnTo>
                  <a:lnTo>
                    <a:pt x="980" y="2776"/>
                  </a:lnTo>
                  <a:close/>
                  <a:moveTo>
                    <a:pt x="631" y="1963"/>
                  </a:moveTo>
                  <a:lnTo>
                    <a:pt x="725" y="1901"/>
                  </a:lnTo>
                  <a:lnTo>
                    <a:pt x="747" y="1757"/>
                  </a:lnTo>
                  <a:lnTo>
                    <a:pt x="652" y="1816"/>
                  </a:lnTo>
                  <a:lnTo>
                    <a:pt x="631" y="1963"/>
                  </a:lnTo>
                  <a:close/>
                  <a:moveTo>
                    <a:pt x="1354" y="1008"/>
                  </a:moveTo>
                  <a:lnTo>
                    <a:pt x="1266" y="1063"/>
                  </a:lnTo>
                  <a:lnTo>
                    <a:pt x="1259" y="1183"/>
                  </a:lnTo>
                  <a:lnTo>
                    <a:pt x="1346" y="1127"/>
                  </a:lnTo>
                  <a:lnTo>
                    <a:pt x="1354" y="1008"/>
                  </a:lnTo>
                  <a:close/>
                  <a:moveTo>
                    <a:pt x="874" y="2577"/>
                  </a:moveTo>
                  <a:lnTo>
                    <a:pt x="765" y="2646"/>
                  </a:lnTo>
                  <a:lnTo>
                    <a:pt x="742" y="2837"/>
                  </a:lnTo>
                  <a:lnTo>
                    <a:pt x="853" y="2764"/>
                  </a:lnTo>
                  <a:lnTo>
                    <a:pt x="874" y="2577"/>
                  </a:lnTo>
                  <a:close/>
                  <a:moveTo>
                    <a:pt x="699" y="2960"/>
                  </a:moveTo>
                  <a:lnTo>
                    <a:pt x="588" y="3033"/>
                  </a:lnTo>
                  <a:lnTo>
                    <a:pt x="558" y="3241"/>
                  </a:lnTo>
                  <a:lnTo>
                    <a:pt x="673" y="3165"/>
                  </a:lnTo>
                  <a:lnTo>
                    <a:pt x="699" y="2960"/>
                  </a:lnTo>
                  <a:close/>
                  <a:moveTo>
                    <a:pt x="737" y="2665"/>
                  </a:moveTo>
                  <a:lnTo>
                    <a:pt x="628" y="2735"/>
                  </a:lnTo>
                  <a:lnTo>
                    <a:pt x="600" y="2927"/>
                  </a:lnTo>
                  <a:lnTo>
                    <a:pt x="713" y="2856"/>
                  </a:lnTo>
                  <a:lnTo>
                    <a:pt x="737" y="2665"/>
                  </a:lnTo>
                  <a:close/>
                  <a:moveTo>
                    <a:pt x="508" y="2038"/>
                  </a:moveTo>
                  <a:lnTo>
                    <a:pt x="605" y="1977"/>
                  </a:lnTo>
                  <a:lnTo>
                    <a:pt x="628" y="1831"/>
                  </a:lnTo>
                  <a:lnTo>
                    <a:pt x="534" y="1892"/>
                  </a:lnTo>
                  <a:lnTo>
                    <a:pt x="508" y="2038"/>
                  </a:lnTo>
                  <a:close/>
                  <a:moveTo>
                    <a:pt x="650" y="1228"/>
                  </a:moveTo>
                  <a:lnTo>
                    <a:pt x="735" y="1174"/>
                  </a:lnTo>
                  <a:lnTo>
                    <a:pt x="754" y="1060"/>
                  </a:lnTo>
                  <a:lnTo>
                    <a:pt x="671" y="1112"/>
                  </a:lnTo>
                  <a:lnTo>
                    <a:pt x="650" y="1228"/>
                  </a:lnTo>
                  <a:close/>
                  <a:moveTo>
                    <a:pt x="619" y="1410"/>
                  </a:moveTo>
                  <a:lnTo>
                    <a:pt x="706" y="1358"/>
                  </a:lnTo>
                  <a:lnTo>
                    <a:pt x="725" y="1238"/>
                  </a:lnTo>
                  <a:lnTo>
                    <a:pt x="640" y="1290"/>
                  </a:lnTo>
                  <a:lnTo>
                    <a:pt x="619" y="1410"/>
                  </a:lnTo>
                  <a:close/>
                  <a:moveTo>
                    <a:pt x="709" y="893"/>
                  </a:moveTo>
                  <a:lnTo>
                    <a:pt x="789" y="843"/>
                  </a:lnTo>
                  <a:lnTo>
                    <a:pt x="806" y="742"/>
                  </a:lnTo>
                  <a:lnTo>
                    <a:pt x="728" y="789"/>
                  </a:lnTo>
                  <a:lnTo>
                    <a:pt x="709" y="893"/>
                  </a:lnTo>
                  <a:close/>
                  <a:moveTo>
                    <a:pt x="1363" y="838"/>
                  </a:moveTo>
                  <a:lnTo>
                    <a:pt x="1280" y="890"/>
                  </a:lnTo>
                  <a:lnTo>
                    <a:pt x="1271" y="1001"/>
                  </a:lnTo>
                  <a:lnTo>
                    <a:pt x="1358" y="947"/>
                  </a:lnTo>
                  <a:lnTo>
                    <a:pt x="1363" y="838"/>
                  </a:lnTo>
                  <a:close/>
                  <a:moveTo>
                    <a:pt x="584" y="1606"/>
                  </a:moveTo>
                  <a:lnTo>
                    <a:pt x="673" y="1552"/>
                  </a:lnTo>
                  <a:lnTo>
                    <a:pt x="692" y="1422"/>
                  </a:lnTo>
                  <a:lnTo>
                    <a:pt x="605" y="1479"/>
                  </a:lnTo>
                  <a:lnTo>
                    <a:pt x="584" y="1606"/>
                  </a:lnTo>
                  <a:close/>
                  <a:moveTo>
                    <a:pt x="699" y="1535"/>
                  </a:moveTo>
                  <a:lnTo>
                    <a:pt x="787" y="1481"/>
                  </a:lnTo>
                  <a:lnTo>
                    <a:pt x="806" y="1353"/>
                  </a:lnTo>
                  <a:lnTo>
                    <a:pt x="716" y="1408"/>
                  </a:lnTo>
                  <a:lnTo>
                    <a:pt x="699" y="1535"/>
                  </a:lnTo>
                  <a:close/>
                  <a:moveTo>
                    <a:pt x="465" y="2277"/>
                  </a:moveTo>
                  <a:lnTo>
                    <a:pt x="565" y="2216"/>
                  </a:lnTo>
                  <a:lnTo>
                    <a:pt x="591" y="2057"/>
                  </a:lnTo>
                  <a:lnTo>
                    <a:pt x="494" y="2119"/>
                  </a:lnTo>
                  <a:lnTo>
                    <a:pt x="465" y="2277"/>
                  </a:lnTo>
                  <a:close/>
                  <a:moveTo>
                    <a:pt x="546" y="1816"/>
                  </a:moveTo>
                  <a:lnTo>
                    <a:pt x="640" y="1757"/>
                  </a:lnTo>
                  <a:lnTo>
                    <a:pt x="661" y="1620"/>
                  </a:lnTo>
                  <a:lnTo>
                    <a:pt x="572" y="1677"/>
                  </a:lnTo>
                  <a:lnTo>
                    <a:pt x="546" y="1816"/>
                  </a:lnTo>
                  <a:close/>
                  <a:moveTo>
                    <a:pt x="421" y="2532"/>
                  </a:moveTo>
                  <a:lnTo>
                    <a:pt x="524" y="2468"/>
                  </a:lnTo>
                  <a:lnTo>
                    <a:pt x="550" y="2301"/>
                  </a:lnTo>
                  <a:lnTo>
                    <a:pt x="451" y="2362"/>
                  </a:lnTo>
                  <a:lnTo>
                    <a:pt x="421" y="2532"/>
                  </a:lnTo>
                  <a:close/>
                  <a:moveTo>
                    <a:pt x="735" y="737"/>
                  </a:moveTo>
                  <a:lnTo>
                    <a:pt x="815" y="690"/>
                  </a:lnTo>
                  <a:lnTo>
                    <a:pt x="829" y="595"/>
                  </a:lnTo>
                  <a:lnTo>
                    <a:pt x="754" y="640"/>
                  </a:lnTo>
                  <a:lnTo>
                    <a:pt x="735" y="737"/>
                  </a:lnTo>
                  <a:close/>
                  <a:moveTo>
                    <a:pt x="680" y="1053"/>
                  </a:moveTo>
                  <a:lnTo>
                    <a:pt x="763" y="1004"/>
                  </a:lnTo>
                  <a:lnTo>
                    <a:pt x="780" y="897"/>
                  </a:lnTo>
                  <a:lnTo>
                    <a:pt x="699" y="945"/>
                  </a:lnTo>
                  <a:lnTo>
                    <a:pt x="680" y="1053"/>
                  </a:lnTo>
                  <a:close/>
                  <a:moveTo>
                    <a:pt x="1195" y="734"/>
                  </a:moveTo>
                  <a:lnTo>
                    <a:pt x="1273" y="685"/>
                  </a:lnTo>
                  <a:lnTo>
                    <a:pt x="1280" y="586"/>
                  </a:lnTo>
                  <a:lnTo>
                    <a:pt x="1202" y="633"/>
                  </a:lnTo>
                  <a:lnTo>
                    <a:pt x="1195" y="734"/>
                  </a:lnTo>
                  <a:close/>
                  <a:moveTo>
                    <a:pt x="1091" y="798"/>
                  </a:moveTo>
                  <a:lnTo>
                    <a:pt x="1172" y="749"/>
                  </a:lnTo>
                  <a:lnTo>
                    <a:pt x="1181" y="647"/>
                  </a:lnTo>
                  <a:lnTo>
                    <a:pt x="1103" y="697"/>
                  </a:lnTo>
                  <a:lnTo>
                    <a:pt x="1091" y="798"/>
                  </a:lnTo>
                  <a:close/>
                  <a:moveTo>
                    <a:pt x="1108" y="645"/>
                  </a:moveTo>
                  <a:lnTo>
                    <a:pt x="1186" y="593"/>
                  </a:lnTo>
                  <a:lnTo>
                    <a:pt x="1195" y="498"/>
                  </a:lnTo>
                  <a:lnTo>
                    <a:pt x="1120" y="548"/>
                  </a:lnTo>
                  <a:lnTo>
                    <a:pt x="1108" y="645"/>
                  </a:lnTo>
                  <a:close/>
                  <a:moveTo>
                    <a:pt x="1209" y="581"/>
                  </a:moveTo>
                  <a:lnTo>
                    <a:pt x="1285" y="534"/>
                  </a:lnTo>
                  <a:lnTo>
                    <a:pt x="1292" y="439"/>
                  </a:lnTo>
                  <a:lnTo>
                    <a:pt x="1217" y="486"/>
                  </a:lnTo>
                  <a:lnTo>
                    <a:pt x="1209" y="581"/>
                  </a:lnTo>
                  <a:close/>
                  <a:moveTo>
                    <a:pt x="1009" y="706"/>
                  </a:moveTo>
                  <a:lnTo>
                    <a:pt x="1089" y="656"/>
                  </a:lnTo>
                  <a:lnTo>
                    <a:pt x="1098" y="560"/>
                  </a:lnTo>
                  <a:lnTo>
                    <a:pt x="1020" y="607"/>
                  </a:lnTo>
                  <a:lnTo>
                    <a:pt x="1009" y="706"/>
                  </a:lnTo>
                  <a:close/>
                  <a:moveTo>
                    <a:pt x="834" y="678"/>
                  </a:moveTo>
                  <a:lnTo>
                    <a:pt x="909" y="630"/>
                  </a:lnTo>
                  <a:lnTo>
                    <a:pt x="926" y="534"/>
                  </a:lnTo>
                  <a:lnTo>
                    <a:pt x="848" y="581"/>
                  </a:lnTo>
                  <a:lnTo>
                    <a:pt x="834" y="678"/>
                  </a:lnTo>
                  <a:close/>
                  <a:moveTo>
                    <a:pt x="810" y="829"/>
                  </a:moveTo>
                  <a:lnTo>
                    <a:pt x="888" y="779"/>
                  </a:lnTo>
                  <a:lnTo>
                    <a:pt x="902" y="680"/>
                  </a:lnTo>
                  <a:lnTo>
                    <a:pt x="824" y="727"/>
                  </a:lnTo>
                  <a:lnTo>
                    <a:pt x="810" y="829"/>
                  </a:lnTo>
                  <a:close/>
                  <a:moveTo>
                    <a:pt x="907" y="768"/>
                  </a:moveTo>
                  <a:lnTo>
                    <a:pt x="987" y="718"/>
                  </a:lnTo>
                  <a:lnTo>
                    <a:pt x="1002" y="621"/>
                  </a:lnTo>
                  <a:lnTo>
                    <a:pt x="924" y="668"/>
                  </a:lnTo>
                  <a:lnTo>
                    <a:pt x="907" y="768"/>
                  </a:lnTo>
                  <a:close/>
                  <a:moveTo>
                    <a:pt x="931" y="619"/>
                  </a:moveTo>
                  <a:lnTo>
                    <a:pt x="1009" y="569"/>
                  </a:lnTo>
                  <a:lnTo>
                    <a:pt x="1018" y="477"/>
                  </a:lnTo>
                  <a:lnTo>
                    <a:pt x="945" y="522"/>
                  </a:lnTo>
                  <a:lnTo>
                    <a:pt x="931" y="619"/>
                  </a:lnTo>
                  <a:close/>
                  <a:moveTo>
                    <a:pt x="1198" y="1672"/>
                  </a:moveTo>
                  <a:lnTo>
                    <a:pt x="1103" y="1734"/>
                  </a:lnTo>
                  <a:lnTo>
                    <a:pt x="1089" y="1880"/>
                  </a:lnTo>
                  <a:lnTo>
                    <a:pt x="1186" y="1816"/>
                  </a:lnTo>
                  <a:lnTo>
                    <a:pt x="1198" y="1672"/>
                  </a:lnTo>
                  <a:close/>
                  <a:moveTo>
                    <a:pt x="1013" y="1521"/>
                  </a:moveTo>
                  <a:lnTo>
                    <a:pt x="1106" y="1462"/>
                  </a:lnTo>
                  <a:lnTo>
                    <a:pt x="1117" y="1334"/>
                  </a:lnTo>
                  <a:lnTo>
                    <a:pt x="1028" y="1389"/>
                  </a:lnTo>
                  <a:lnTo>
                    <a:pt x="1013" y="1521"/>
                  </a:lnTo>
                  <a:close/>
                  <a:moveTo>
                    <a:pt x="921" y="1394"/>
                  </a:moveTo>
                  <a:lnTo>
                    <a:pt x="1011" y="1339"/>
                  </a:lnTo>
                  <a:lnTo>
                    <a:pt x="1025" y="1214"/>
                  </a:lnTo>
                  <a:lnTo>
                    <a:pt x="938" y="1268"/>
                  </a:lnTo>
                  <a:lnTo>
                    <a:pt x="921" y="1394"/>
                  </a:lnTo>
                  <a:close/>
                  <a:moveTo>
                    <a:pt x="945" y="1205"/>
                  </a:moveTo>
                  <a:lnTo>
                    <a:pt x="1032" y="1153"/>
                  </a:lnTo>
                  <a:lnTo>
                    <a:pt x="1046" y="1037"/>
                  </a:lnTo>
                  <a:lnTo>
                    <a:pt x="959" y="1089"/>
                  </a:lnTo>
                  <a:lnTo>
                    <a:pt x="945" y="1205"/>
                  </a:lnTo>
                  <a:close/>
                  <a:moveTo>
                    <a:pt x="643" y="2636"/>
                  </a:moveTo>
                  <a:lnTo>
                    <a:pt x="749" y="2568"/>
                  </a:lnTo>
                  <a:lnTo>
                    <a:pt x="772" y="2393"/>
                  </a:lnTo>
                  <a:lnTo>
                    <a:pt x="669" y="2459"/>
                  </a:lnTo>
                  <a:lnTo>
                    <a:pt x="643" y="2636"/>
                  </a:lnTo>
                  <a:close/>
                  <a:moveTo>
                    <a:pt x="1153" y="971"/>
                  </a:moveTo>
                  <a:lnTo>
                    <a:pt x="1068" y="1020"/>
                  </a:lnTo>
                  <a:lnTo>
                    <a:pt x="1054" y="1138"/>
                  </a:lnTo>
                  <a:lnTo>
                    <a:pt x="1141" y="1084"/>
                  </a:lnTo>
                  <a:lnTo>
                    <a:pt x="1153" y="971"/>
                  </a:lnTo>
                  <a:close/>
                  <a:moveTo>
                    <a:pt x="1035" y="1325"/>
                  </a:moveTo>
                  <a:lnTo>
                    <a:pt x="1124" y="1268"/>
                  </a:lnTo>
                  <a:lnTo>
                    <a:pt x="1136" y="1145"/>
                  </a:lnTo>
                  <a:lnTo>
                    <a:pt x="1046" y="1200"/>
                  </a:lnTo>
                  <a:lnTo>
                    <a:pt x="1035" y="1325"/>
                  </a:lnTo>
                  <a:close/>
                  <a:moveTo>
                    <a:pt x="1004" y="1405"/>
                  </a:moveTo>
                  <a:lnTo>
                    <a:pt x="914" y="1462"/>
                  </a:lnTo>
                  <a:lnTo>
                    <a:pt x="898" y="1594"/>
                  </a:lnTo>
                  <a:lnTo>
                    <a:pt x="987" y="1535"/>
                  </a:lnTo>
                  <a:lnTo>
                    <a:pt x="1004" y="1405"/>
                  </a:lnTo>
                  <a:close/>
                  <a:moveTo>
                    <a:pt x="839" y="1275"/>
                  </a:moveTo>
                  <a:lnTo>
                    <a:pt x="924" y="1221"/>
                  </a:lnTo>
                  <a:lnTo>
                    <a:pt x="938" y="1103"/>
                  </a:lnTo>
                  <a:lnTo>
                    <a:pt x="853" y="1155"/>
                  </a:lnTo>
                  <a:lnTo>
                    <a:pt x="839" y="1275"/>
                  </a:lnTo>
                  <a:close/>
                  <a:moveTo>
                    <a:pt x="983" y="1609"/>
                  </a:moveTo>
                  <a:lnTo>
                    <a:pt x="888" y="1668"/>
                  </a:lnTo>
                  <a:lnTo>
                    <a:pt x="872" y="1809"/>
                  </a:lnTo>
                  <a:lnTo>
                    <a:pt x="964" y="1748"/>
                  </a:lnTo>
                  <a:lnTo>
                    <a:pt x="983" y="1609"/>
                  </a:lnTo>
                  <a:close/>
                  <a:moveTo>
                    <a:pt x="841" y="2038"/>
                  </a:moveTo>
                  <a:lnTo>
                    <a:pt x="938" y="1975"/>
                  </a:lnTo>
                  <a:lnTo>
                    <a:pt x="957" y="1826"/>
                  </a:lnTo>
                  <a:lnTo>
                    <a:pt x="860" y="1885"/>
                  </a:lnTo>
                  <a:lnTo>
                    <a:pt x="841" y="2038"/>
                  </a:lnTo>
                  <a:close/>
                  <a:moveTo>
                    <a:pt x="411" y="3338"/>
                  </a:moveTo>
                  <a:lnTo>
                    <a:pt x="527" y="3260"/>
                  </a:lnTo>
                  <a:lnTo>
                    <a:pt x="558" y="3052"/>
                  </a:lnTo>
                  <a:lnTo>
                    <a:pt x="444" y="3125"/>
                  </a:lnTo>
                  <a:lnTo>
                    <a:pt x="411" y="3338"/>
                  </a:lnTo>
                  <a:close/>
                  <a:moveTo>
                    <a:pt x="1389" y="378"/>
                  </a:moveTo>
                  <a:lnTo>
                    <a:pt x="1313" y="427"/>
                  </a:lnTo>
                  <a:lnTo>
                    <a:pt x="1306" y="522"/>
                  </a:lnTo>
                  <a:lnTo>
                    <a:pt x="1384" y="472"/>
                  </a:lnTo>
                  <a:lnTo>
                    <a:pt x="1389" y="378"/>
                  </a:lnTo>
                  <a:close/>
                  <a:moveTo>
                    <a:pt x="1294" y="673"/>
                  </a:moveTo>
                  <a:lnTo>
                    <a:pt x="1377" y="623"/>
                  </a:lnTo>
                  <a:lnTo>
                    <a:pt x="1382" y="524"/>
                  </a:lnTo>
                  <a:lnTo>
                    <a:pt x="1302" y="571"/>
                  </a:lnTo>
                  <a:lnTo>
                    <a:pt x="1294" y="673"/>
                  </a:lnTo>
                  <a:close/>
                  <a:moveTo>
                    <a:pt x="1268" y="739"/>
                  </a:moveTo>
                  <a:lnTo>
                    <a:pt x="1188" y="791"/>
                  </a:lnTo>
                  <a:lnTo>
                    <a:pt x="1179" y="897"/>
                  </a:lnTo>
                  <a:lnTo>
                    <a:pt x="1261" y="845"/>
                  </a:lnTo>
                  <a:lnTo>
                    <a:pt x="1268" y="739"/>
                  </a:lnTo>
                  <a:close/>
                  <a:moveTo>
                    <a:pt x="1498" y="59"/>
                  </a:moveTo>
                  <a:lnTo>
                    <a:pt x="1424" y="104"/>
                  </a:lnTo>
                  <a:lnTo>
                    <a:pt x="1417" y="186"/>
                  </a:lnTo>
                  <a:lnTo>
                    <a:pt x="1493" y="139"/>
                  </a:lnTo>
                  <a:lnTo>
                    <a:pt x="1498" y="59"/>
                  </a:lnTo>
                  <a:close/>
                  <a:moveTo>
                    <a:pt x="1490" y="184"/>
                  </a:moveTo>
                  <a:lnTo>
                    <a:pt x="1417" y="231"/>
                  </a:lnTo>
                  <a:lnTo>
                    <a:pt x="1413" y="321"/>
                  </a:lnTo>
                  <a:lnTo>
                    <a:pt x="1488" y="271"/>
                  </a:lnTo>
                  <a:lnTo>
                    <a:pt x="1490" y="184"/>
                  </a:lnTo>
                  <a:close/>
                  <a:moveTo>
                    <a:pt x="1481" y="411"/>
                  </a:moveTo>
                  <a:lnTo>
                    <a:pt x="1488" y="321"/>
                  </a:lnTo>
                  <a:lnTo>
                    <a:pt x="1410" y="366"/>
                  </a:lnTo>
                  <a:lnTo>
                    <a:pt x="1403" y="460"/>
                  </a:lnTo>
                  <a:lnTo>
                    <a:pt x="1481" y="411"/>
                  </a:lnTo>
                  <a:close/>
                  <a:moveTo>
                    <a:pt x="1165" y="1070"/>
                  </a:moveTo>
                  <a:lnTo>
                    <a:pt x="1250" y="1016"/>
                  </a:lnTo>
                  <a:lnTo>
                    <a:pt x="1259" y="902"/>
                  </a:lnTo>
                  <a:lnTo>
                    <a:pt x="1174" y="957"/>
                  </a:lnTo>
                  <a:lnTo>
                    <a:pt x="1165" y="1070"/>
                  </a:lnTo>
                  <a:close/>
                  <a:moveTo>
                    <a:pt x="1285" y="831"/>
                  </a:moveTo>
                  <a:lnTo>
                    <a:pt x="1365" y="779"/>
                  </a:lnTo>
                  <a:lnTo>
                    <a:pt x="1372" y="678"/>
                  </a:lnTo>
                  <a:lnTo>
                    <a:pt x="1292" y="727"/>
                  </a:lnTo>
                  <a:lnTo>
                    <a:pt x="1285" y="831"/>
                  </a:lnTo>
                  <a:close/>
                  <a:moveTo>
                    <a:pt x="808" y="1464"/>
                  </a:moveTo>
                  <a:lnTo>
                    <a:pt x="898" y="1408"/>
                  </a:lnTo>
                  <a:lnTo>
                    <a:pt x="914" y="1283"/>
                  </a:lnTo>
                  <a:lnTo>
                    <a:pt x="827" y="1339"/>
                  </a:lnTo>
                  <a:lnTo>
                    <a:pt x="808" y="1464"/>
                  </a:lnTo>
                  <a:close/>
                  <a:moveTo>
                    <a:pt x="600" y="2752"/>
                  </a:moveTo>
                  <a:lnTo>
                    <a:pt x="494" y="2823"/>
                  </a:lnTo>
                  <a:lnTo>
                    <a:pt x="461" y="3017"/>
                  </a:lnTo>
                  <a:lnTo>
                    <a:pt x="572" y="2943"/>
                  </a:lnTo>
                  <a:lnTo>
                    <a:pt x="600" y="2752"/>
                  </a:lnTo>
                  <a:close/>
                  <a:moveTo>
                    <a:pt x="1098" y="1533"/>
                  </a:moveTo>
                  <a:lnTo>
                    <a:pt x="1006" y="1592"/>
                  </a:lnTo>
                  <a:lnTo>
                    <a:pt x="990" y="1734"/>
                  </a:lnTo>
                  <a:lnTo>
                    <a:pt x="1087" y="1672"/>
                  </a:lnTo>
                  <a:lnTo>
                    <a:pt x="1098" y="1533"/>
                  </a:lnTo>
                  <a:close/>
                  <a:moveTo>
                    <a:pt x="1075" y="964"/>
                  </a:moveTo>
                  <a:lnTo>
                    <a:pt x="1157" y="912"/>
                  </a:lnTo>
                  <a:lnTo>
                    <a:pt x="1167" y="803"/>
                  </a:lnTo>
                  <a:lnTo>
                    <a:pt x="1084" y="853"/>
                  </a:lnTo>
                  <a:lnTo>
                    <a:pt x="1075" y="964"/>
                  </a:lnTo>
                  <a:close/>
                  <a:moveTo>
                    <a:pt x="990" y="862"/>
                  </a:moveTo>
                  <a:lnTo>
                    <a:pt x="1070" y="812"/>
                  </a:lnTo>
                  <a:lnTo>
                    <a:pt x="1082" y="708"/>
                  </a:lnTo>
                  <a:lnTo>
                    <a:pt x="1004" y="758"/>
                  </a:lnTo>
                  <a:lnTo>
                    <a:pt x="990" y="862"/>
                  </a:lnTo>
                  <a:close/>
                  <a:moveTo>
                    <a:pt x="1245" y="1077"/>
                  </a:moveTo>
                  <a:lnTo>
                    <a:pt x="1157" y="1131"/>
                  </a:lnTo>
                  <a:lnTo>
                    <a:pt x="1146" y="1252"/>
                  </a:lnTo>
                  <a:lnTo>
                    <a:pt x="1233" y="1197"/>
                  </a:lnTo>
                  <a:lnTo>
                    <a:pt x="1245" y="1077"/>
                  </a:lnTo>
                  <a:close/>
                  <a:moveTo>
                    <a:pt x="1228" y="1261"/>
                  </a:moveTo>
                  <a:lnTo>
                    <a:pt x="1141" y="1318"/>
                  </a:lnTo>
                  <a:lnTo>
                    <a:pt x="1129" y="1448"/>
                  </a:lnTo>
                  <a:lnTo>
                    <a:pt x="1219" y="1391"/>
                  </a:lnTo>
                  <a:lnTo>
                    <a:pt x="1228" y="1261"/>
                  </a:lnTo>
                  <a:close/>
                  <a:moveTo>
                    <a:pt x="1214" y="1460"/>
                  </a:moveTo>
                  <a:lnTo>
                    <a:pt x="1122" y="1519"/>
                  </a:lnTo>
                  <a:lnTo>
                    <a:pt x="1110" y="1656"/>
                  </a:lnTo>
                  <a:lnTo>
                    <a:pt x="1205" y="1597"/>
                  </a:lnTo>
                  <a:lnTo>
                    <a:pt x="1214" y="1460"/>
                  </a:lnTo>
                  <a:close/>
                  <a:moveTo>
                    <a:pt x="969" y="1030"/>
                  </a:moveTo>
                  <a:lnTo>
                    <a:pt x="1051" y="975"/>
                  </a:lnTo>
                  <a:lnTo>
                    <a:pt x="1063" y="869"/>
                  </a:lnTo>
                  <a:lnTo>
                    <a:pt x="983" y="919"/>
                  </a:lnTo>
                  <a:lnTo>
                    <a:pt x="969" y="1030"/>
                  </a:lnTo>
                  <a:close/>
                  <a:moveTo>
                    <a:pt x="784" y="990"/>
                  </a:moveTo>
                  <a:lnTo>
                    <a:pt x="867" y="940"/>
                  </a:lnTo>
                  <a:lnTo>
                    <a:pt x="879" y="836"/>
                  </a:lnTo>
                  <a:lnTo>
                    <a:pt x="801" y="883"/>
                  </a:lnTo>
                  <a:lnTo>
                    <a:pt x="784" y="990"/>
                  </a:lnTo>
                  <a:close/>
                  <a:moveTo>
                    <a:pt x="782" y="1668"/>
                  </a:moveTo>
                  <a:lnTo>
                    <a:pt x="874" y="1609"/>
                  </a:lnTo>
                  <a:lnTo>
                    <a:pt x="891" y="1476"/>
                  </a:lnTo>
                  <a:lnTo>
                    <a:pt x="801" y="1533"/>
                  </a:lnTo>
                  <a:lnTo>
                    <a:pt x="782" y="1668"/>
                  </a:lnTo>
                  <a:close/>
                  <a:moveTo>
                    <a:pt x="756" y="1160"/>
                  </a:moveTo>
                  <a:lnTo>
                    <a:pt x="841" y="1108"/>
                  </a:lnTo>
                  <a:lnTo>
                    <a:pt x="858" y="997"/>
                  </a:lnTo>
                  <a:lnTo>
                    <a:pt x="772" y="1049"/>
                  </a:lnTo>
                  <a:lnTo>
                    <a:pt x="756" y="1160"/>
                  </a:lnTo>
                  <a:close/>
                  <a:moveTo>
                    <a:pt x="862" y="1096"/>
                  </a:moveTo>
                  <a:lnTo>
                    <a:pt x="947" y="1042"/>
                  </a:lnTo>
                  <a:lnTo>
                    <a:pt x="959" y="931"/>
                  </a:lnTo>
                  <a:lnTo>
                    <a:pt x="879" y="982"/>
                  </a:lnTo>
                  <a:lnTo>
                    <a:pt x="862" y="1096"/>
                  </a:lnTo>
                  <a:close/>
                  <a:moveTo>
                    <a:pt x="886" y="928"/>
                  </a:moveTo>
                  <a:lnTo>
                    <a:pt x="969" y="876"/>
                  </a:lnTo>
                  <a:lnTo>
                    <a:pt x="980" y="772"/>
                  </a:lnTo>
                  <a:lnTo>
                    <a:pt x="900" y="819"/>
                  </a:lnTo>
                  <a:lnTo>
                    <a:pt x="886" y="928"/>
                  </a:lnTo>
                  <a:close/>
                  <a:moveTo>
                    <a:pt x="902" y="2308"/>
                  </a:moveTo>
                  <a:lnTo>
                    <a:pt x="801" y="2374"/>
                  </a:lnTo>
                  <a:lnTo>
                    <a:pt x="777" y="2551"/>
                  </a:lnTo>
                  <a:lnTo>
                    <a:pt x="883" y="2483"/>
                  </a:lnTo>
                  <a:lnTo>
                    <a:pt x="902" y="2308"/>
                  </a:lnTo>
                  <a:close/>
                  <a:moveTo>
                    <a:pt x="716" y="2116"/>
                  </a:moveTo>
                  <a:lnTo>
                    <a:pt x="817" y="2055"/>
                  </a:lnTo>
                  <a:lnTo>
                    <a:pt x="836" y="1904"/>
                  </a:lnTo>
                  <a:lnTo>
                    <a:pt x="737" y="1963"/>
                  </a:lnTo>
                  <a:lnTo>
                    <a:pt x="716" y="2116"/>
                  </a:lnTo>
                  <a:close/>
                  <a:moveTo>
                    <a:pt x="931" y="2057"/>
                  </a:moveTo>
                  <a:lnTo>
                    <a:pt x="832" y="2121"/>
                  </a:lnTo>
                  <a:lnTo>
                    <a:pt x="810" y="2284"/>
                  </a:lnTo>
                  <a:lnTo>
                    <a:pt x="914" y="2220"/>
                  </a:lnTo>
                  <a:lnTo>
                    <a:pt x="931" y="2057"/>
                  </a:lnTo>
                  <a:close/>
                  <a:moveTo>
                    <a:pt x="751" y="1885"/>
                  </a:moveTo>
                  <a:lnTo>
                    <a:pt x="846" y="1824"/>
                  </a:lnTo>
                  <a:lnTo>
                    <a:pt x="865" y="1682"/>
                  </a:lnTo>
                  <a:lnTo>
                    <a:pt x="770" y="1741"/>
                  </a:lnTo>
                  <a:lnTo>
                    <a:pt x="751" y="1885"/>
                  </a:lnTo>
                  <a:close/>
                  <a:moveTo>
                    <a:pt x="728" y="1344"/>
                  </a:moveTo>
                  <a:lnTo>
                    <a:pt x="815" y="1290"/>
                  </a:lnTo>
                  <a:lnTo>
                    <a:pt x="832" y="1171"/>
                  </a:lnTo>
                  <a:lnTo>
                    <a:pt x="749" y="1223"/>
                  </a:lnTo>
                  <a:lnTo>
                    <a:pt x="728" y="1344"/>
                  </a:lnTo>
                  <a:close/>
                  <a:moveTo>
                    <a:pt x="1080" y="1748"/>
                  </a:moveTo>
                  <a:lnTo>
                    <a:pt x="980" y="1809"/>
                  </a:lnTo>
                  <a:lnTo>
                    <a:pt x="966" y="1958"/>
                  </a:lnTo>
                  <a:lnTo>
                    <a:pt x="1063" y="1897"/>
                  </a:lnTo>
                  <a:lnTo>
                    <a:pt x="1080" y="1748"/>
                  </a:lnTo>
                  <a:close/>
                  <a:moveTo>
                    <a:pt x="373" y="2811"/>
                  </a:moveTo>
                  <a:lnTo>
                    <a:pt x="480" y="2740"/>
                  </a:lnTo>
                  <a:lnTo>
                    <a:pt x="508" y="2561"/>
                  </a:lnTo>
                  <a:lnTo>
                    <a:pt x="404" y="2627"/>
                  </a:lnTo>
                  <a:lnTo>
                    <a:pt x="373" y="2811"/>
                  </a:lnTo>
                  <a:close/>
                  <a:moveTo>
                    <a:pt x="1056" y="1977"/>
                  </a:moveTo>
                  <a:lnTo>
                    <a:pt x="957" y="2041"/>
                  </a:lnTo>
                  <a:lnTo>
                    <a:pt x="938" y="2201"/>
                  </a:lnTo>
                  <a:lnTo>
                    <a:pt x="1042" y="2138"/>
                  </a:lnTo>
                  <a:lnTo>
                    <a:pt x="1056" y="1977"/>
                  </a:lnTo>
                  <a:close/>
                  <a:moveTo>
                    <a:pt x="1032" y="2223"/>
                  </a:moveTo>
                  <a:lnTo>
                    <a:pt x="931" y="2289"/>
                  </a:lnTo>
                  <a:lnTo>
                    <a:pt x="912" y="2464"/>
                  </a:lnTo>
                  <a:lnTo>
                    <a:pt x="1018" y="2395"/>
                  </a:lnTo>
                  <a:lnTo>
                    <a:pt x="1032" y="2223"/>
                  </a:lnTo>
                  <a:close/>
                  <a:moveTo>
                    <a:pt x="803" y="2138"/>
                  </a:moveTo>
                  <a:lnTo>
                    <a:pt x="706" y="2201"/>
                  </a:lnTo>
                  <a:lnTo>
                    <a:pt x="680" y="2369"/>
                  </a:lnTo>
                  <a:lnTo>
                    <a:pt x="784" y="2301"/>
                  </a:lnTo>
                  <a:lnTo>
                    <a:pt x="803" y="2138"/>
                  </a:lnTo>
                  <a:close/>
                  <a:moveTo>
                    <a:pt x="579" y="4136"/>
                  </a:moveTo>
                  <a:lnTo>
                    <a:pt x="699" y="4136"/>
                  </a:lnTo>
                  <a:lnTo>
                    <a:pt x="725" y="3898"/>
                  </a:lnTo>
                  <a:lnTo>
                    <a:pt x="598" y="3983"/>
                  </a:lnTo>
                  <a:lnTo>
                    <a:pt x="579" y="4136"/>
                  </a:lnTo>
                  <a:close/>
                  <a:moveTo>
                    <a:pt x="1061" y="3919"/>
                  </a:moveTo>
                  <a:lnTo>
                    <a:pt x="1188" y="3834"/>
                  </a:lnTo>
                  <a:lnTo>
                    <a:pt x="1202" y="3581"/>
                  </a:lnTo>
                  <a:lnTo>
                    <a:pt x="1077" y="3664"/>
                  </a:lnTo>
                  <a:lnTo>
                    <a:pt x="1061" y="3919"/>
                  </a:lnTo>
                  <a:close/>
                  <a:moveTo>
                    <a:pt x="336" y="3808"/>
                  </a:moveTo>
                  <a:lnTo>
                    <a:pt x="295" y="4061"/>
                  </a:lnTo>
                  <a:lnTo>
                    <a:pt x="423" y="3976"/>
                  </a:lnTo>
                  <a:lnTo>
                    <a:pt x="458" y="3728"/>
                  </a:lnTo>
                  <a:lnTo>
                    <a:pt x="336" y="3808"/>
                  </a:lnTo>
                  <a:close/>
                  <a:moveTo>
                    <a:pt x="180" y="3910"/>
                  </a:moveTo>
                  <a:lnTo>
                    <a:pt x="140" y="4136"/>
                  </a:lnTo>
                  <a:lnTo>
                    <a:pt x="180" y="4136"/>
                  </a:lnTo>
                  <a:lnTo>
                    <a:pt x="262" y="4082"/>
                  </a:lnTo>
                  <a:lnTo>
                    <a:pt x="302" y="3829"/>
                  </a:lnTo>
                  <a:lnTo>
                    <a:pt x="180" y="3910"/>
                  </a:lnTo>
                  <a:close/>
                  <a:moveTo>
                    <a:pt x="399" y="4136"/>
                  </a:moveTo>
                  <a:lnTo>
                    <a:pt x="404" y="4113"/>
                  </a:lnTo>
                  <a:lnTo>
                    <a:pt x="369" y="4136"/>
                  </a:lnTo>
                  <a:lnTo>
                    <a:pt x="399" y="4136"/>
                  </a:lnTo>
                  <a:close/>
                  <a:moveTo>
                    <a:pt x="1011" y="4136"/>
                  </a:moveTo>
                  <a:lnTo>
                    <a:pt x="1016" y="4084"/>
                  </a:lnTo>
                  <a:lnTo>
                    <a:pt x="935" y="4136"/>
                  </a:lnTo>
                  <a:lnTo>
                    <a:pt x="1011" y="4136"/>
                  </a:lnTo>
                  <a:close/>
                  <a:moveTo>
                    <a:pt x="919" y="3770"/>
                  </a:moveTo>
                  <a:lnTo>
                    <a:pt x="895" y="4030"/>
                  </a:lnTo>
                  <a:lnTo>
                    <a:pt x="1025" y="3943"/>
                  </a:lnTo>
                  <a:lnTo>
                    <a:pt x="1044" y="3685"/>
                  </a:lnTo>
                  <a:lnTo>
                    <a:pt x="919" y="3770"/>
                  </a:lnTo>
                  <a:close/>
                  <a:moveTo>
                    <a:pt x="650" y="1127"/>
                  </a:moveTo>
                  <a:lnTo>
                    <a:pt x="565" y="1179"/>
                  </a:lnTo>
                  <a:lnTo>
                    <a:pt x="543" y="1294"/>
                  </a:lnTo>
                  <a:lnTo>
                    <a:pt x="628" y="1242"/>
                  </a:lnTo>
                  <a:lnTo>
                    <a:pt x="650" y="1127"/>
                  </a:lnTo>
                  <a:close/>
                  <a:moveTo>
                    <a:pt x="1044" y="4136"/>
                  </a:moveTo>
                  <a:lnTo>
                    <a:pt x="1172" y="4136"/>
                  </a:lnTo>
                  <a:lnTo>
                    <a:pt x="1181" y="3973"/>
                  </a:lnTo>
                  <a:lnTo>
                    <a:pt x="1049" y="4061"/>
                  </a:lnTo>
                  <a:lnTo>
                    <a:pt x="1044" y="4136"/>
                  </a:lnTo>
                  <a:close/>
                  <a:moveTo>
                    <a:pt x="24" y="4013"/>
                  </a:moveTo>
                  <a:lnTo>
                    <a:pt x="0" y="4136"/>
                  </a:lnTo>
                  <a:lnTo>
                    <a:pt x="111" y="4136"/>
                  </a:lnTo>
                  <a:lnTo>
                    <a:pt x="149" y="3931"/>
                  </a:lnTo>
                  <a:lnTo>
                    <a:pt x="24" y="4013"/>
                  </a:lnTo>
                  <a:close/>
                  <a:moveTo>
                    <a:pt x="430" y="4136"/>
                  </a:moveTo>
                  <a:lnTo>
                    <a:pt x="548" y="4136"/>
                  </a:lnTo>
                  <a:lnTo>
                    <a:pt x="565" y="4004"/>
                  </a:lnTo>
                  <a:lnTo>
                    <a:pt x="437" y="4089"/>
                  </a:lnTo>
                  <a:lnTo>
                    <a:pt x="430" y="4136"/>
                  </a:lnTo>
                  <a:close/>
                  <a:moveTo>
                    <a:pt x="510" y="1906"/>
                  </a:moveTo>
                  <a:lnTo>
                    <a:pt x="416" y="1965"/>
                  </a:lnTo>
                  <a:lnTo>
                    <a:pt x="385" y="2116"/>
                  </a:lnTo>
                  <a:lnTo>
                    <a:pt x="484" y="2055"/>
                  </a:lnTo>
                  <a:lnTo>
                    <a:pt x="510" y="1906"/>
                  </a:lnTo>
                  <a:close/>
                  <a:moveTo>
                    <a:pt x="468" y="2135"/>
                  </a:moveTo>
                  <a:lnTo>
                    <a:pt x="371" y="2197"/>
                  </a:lnTo>
                  <a:lnTo>
                    <a:pt x="340" y="2357"/>
                  </a:lnTo>
                  <a:lnTo>
                    <a:pt x="439" y="2296"/>
                  </a:lnTo>
                  <a:lnTo>
                    <a:pt x="468" y="2135"/>
                  </a:lnTo>
                  <a:close/>
                  <a:moveTo>
                    <a:pt x="548" y="1694"/>
                  </a:moveTo>
                  <a:lnTo>
                    <a:pt x="456" y="1750"/>
                  </a:lnTo>
                  <a:lnTo>
                    <a:pt x="430" y="1890"/>
                  </a:lnTo>
                  <a:lnTo>
                    <a:pt x="524" y="1831"/>
                  </a:lnTo>
                  <a:lnTo>
                    <a:pt x="548" y="1694"/>
                  </a:lnTo>
                  <a:close/>
                  <a:moveTo>
                    <a:pt x="210" y="3569"/>
                  </a:moveTo>
                  <a:lnTo>
                    <a:pt x="95" y="3647"/>
                  </a:lnTo>
                  <a:lnTo>
                    <a:pt x="50" y="3884"/>
                  </a:lnTo>
                  <a:lnTo>
                    <a:pt x="170" y="3803"/>
                  </a:lnTo>
                  <a:lnTo>
                    <a:pt x="210" y="3569"/>
                  </a:lnTo>
                  <a:close/>
                  <a:moveTo>
                    <a:pt x="584" y="1493"/>
                  </a:moveTo>
                  <a:lnTo>
                    <a:pt x="496" y="1547"/>
                  </a:lnTo>
                  <a:lnTo>
                    <a:pt x="468" y="1679"/>
                  </a:lnTo>
                  <a:lnTo>
                    <a:pt x="560" y="1623"/>
                  </a:lnTo>
                  <a:lnTo>
                    <a:pt x="584" y="1493"/>
                  </a:lnTo>
                  <a:close/>
                  <a:moveTo>
                    <a:pt x="617" y="1304"/>
                  </a:moveTo>
                  <a:lnTo>
                    <a:pt x="529" y="1358"/>
                  </a:lnTo>
                  <a:lnTo>
                    <a:pt x="508" y="1481"/>
                  </a:lnTo>
                  <a:lnTo>
                    <a:pt x="595" y="1427"/>
                  </a:lnTo>
                  <a:lnTo>
                    <a:pt x="617" y="1304"/>
                  </a:lnTo>
                  <a:close/>
                  <a:moveTo>
                    <a:pt x="272" y="3236"/>
                  </a:moveTo>
                  <a:lnTo>
                    <a:pt x="158" y="3309"/>
                  </a:lnTo>
                  <a:lnTo>
                    <a:pt x="116" y="3529"/>
                  </a:lnTo>
                  <a:lnTo>
                    <a:pt x="234" y="3451"/>
                  </a:lnTo>
                  <a:lnTo>
                    <a:pt x="272" y="3236"/>
                  </a:lnTo>
                  <a:close/>
                  <a:moveTo>
                    <a:pt x="326" y="2929"/>
                  </a:moveTo>
                  <a:lnTo>
                    <a:pt x="217" y="3000"/>
                  </a:lnTo>
                  <a:lnTo>
                    <a:pt x="180" y="3201"/>
                  </a:lnTo>
                  <a:lnTo>
                    <a:pt x="291" y="3128"/>
                  </a:lnTo>
                  <a:lnTo>
                    <a:pt x="326" y="2929"/>
                  </a:lnTo>
                  <a:close/>
                  <a:moveTo>
                    <a:pt x="423" y="2381"/>
                  </a:moveTo>
                  <a:lnTo>
                    <a:pt x="324" y="2447"/>
                  </a:lnTo>
                  <a:lnTo>
                    <a:pt x="291" y="2617"/>
                  </a:lnTo>
                  <a:lnTo>
                    <a:pt x="395" y="2551"/>
                  </a:lnTo>
                  <a:lnTo>
                    <a:pt x="423" y="2381"/>
                  </a:lnTo>
                  <a:close/>
                  <a:moveTo>
                    <a:pt x="376" y="2646"/>
                  </a:moveTo>
                  <a:lnTo>
                    <a:pt x="272" y="2712"/>
                  </a:lnTo>
                  <a:lnTo>
                    <a:pt x="236" y="2898"/>
                  </a:lnTo>
                  <a:lnTo>
                    <a:pt x="345" y="2828"/>
                  </a:lnTo>
                  <a:lnTo>
                    <a:pt x="376" y="2646"/>
                  </a:lnTo>
                  <a:close/>
                  <a:moveTo>
                    <a:pt x="730" y="4136"/>
                  </a:moveTo>
                  <a:lnTo>
                    <a:pt x="730" y="4139"/>
                  </a:lnTo>
                  <a:lnTo>
                    <a:pt x="735" y="4136"/>
                  </a:lnTo>
                  <a:lnTo>
                    <a:pt x="860" y="4051"/>
                  </a:lnTo>
                  <a:lnTo>
                    <a:pt x="886" y="3791"/>
                  </a:lnTo>
                  <a:lnTo>
                    <a:pt x="758" y="3876"/>
                  </a:lnTo>
                  <a:lnTo>
                    <a:pt x="730" y="4136"/>
                  </a:lnTo>
                  <a:close/>
                  <a:moveTo>
                    <a:pt x="1205" y="4136"/>
                  </a:moveTo>
                  <a:lnTo>
                    <a:pt x="1332" y="4136"/>
                  </a:lnTo>
                  <a:lnTo>
                    <a:pt x="1335" y="4134"/>
                  </a:lnTo>
                  <a:lnTo>
                    <a:pt x="1346" y="3862"/>
                  </a:lnTo>
                  <a:lnTo>
                    <a:pt x="1214" y="3947"/>
                  </a:lnTo>
                  <a:lnTo>
                    <a:pt x="1205" y="4136"/>
                  </a:lnTo>
                  <a:close/>
                  <a:moveTo>
                    <a:pt x="1486" y="867"/>
                  </a:moveTo>
                  <a:lnTo>
                    <a:pt x="1571" y="812"/>
                  </a:lnTo>
                  <a:lnTo>
                    <a:pt x="1573" y="706"/>
                  </a:lnTo>
                  <a:lnTo>
                    <a:pt x="1490" y="758"/>
                  </a:lnTo>
                  <a:lnTo>
                    <a:pt x="1486" y="867"/>
                  </a:lnTo>
                  <a:close/>
                  <a:moveTo>
                    <a:pt x="1465" y="1431"/>
                  </a:moveTo>
                  <a:lnTo>
                    <a:pt x="1561" y="1372"/>
                  </a:lnTo>
                  <a:lnTo>
                    <a:pt x="1561" y="1240"/>
                  </a:lnTo>
                  <a:lnTo>
                    <a:pt x="1472" y="1299"/>
                  </a:lnTo>
                  <a:lnTo>
                    <a:pt x="1465" y="1431"/>
                  </a:lnTo>
                  <a:close/>
                  <a:moveTo>
                    <a:pt x="1474" y="1231"/>
                  </a:moveTo>
                  <a:lnTo>
                    <a:pt x="1564" y="1171"/>
                  </a:lnTo>
                  <a:lnTo>
                    <a:pt x="1566" y="1051"/>
                  </a:lnTo>
                  <a:lnTo>
                    <a:pt x="1479" y="1108"/>
                  </a:lnTo>
                  <a:lnTo>
                    <a:pt x="1474" y="1231"/>
                  </a:lnTo>
                  <a:close/>
                  <a:moveTo>
                    <a:pt x="1493" y="701"/>
                  </a:moveTo>
                  <a:lnTo>
                    <a:pt x="1573" y="649"/>
                  </a:lnTo>
                  <a:lnTo>
                    <a:pt x="1578" y="548"/>
                  </a:lnTo>
                  <a:lnTo>
                    <a:pt x="1495" y="597"/>
                  </a:lnTo>
                  <a:lnTo>
                    <a:pt x="1493" y="701"/>
                  </a:lnTo>
                  <a:close/>
                  <a:moveTo>
                    <a:pt x="1502" y="399"/>
                  </a:moveTo>
                  <a:lnTo>
                    <a:pt x="1580" y="352"/>
                  </a:lnTo>
                  <a:lnTo>
                    <a:pt x="1583" y="260"/>
                  </a:lnTo>
                  <a:lnTo>
                    <a:pt x="1507" y="307"/>
                  </a:lnTo>
                  <a:lnTo>
                    <a:pt x="1502" y="399"/>
                  </a:lnTo>
                  <a:close/>
                  <a:moveTo>
                    <a:pt x="1516" y="45"/>
                  </a:moveTo>
                  <a:lnTo>
                    <a:pt x="1512" y="130"/>
                  </a:lnTo>
                  <a:lnTo>
                    <a:pt x="1585" y="82"/>
                  </a:lnTo>
                  <a:lnTo>
                    <a:pt x="1587" y="0"/>
                  </a:lnTo>
                  <a:lnTo>
                    <a:pt x="1516" y="45"/>
                  </a:lnTo>
                  <a:close/>
                  <a:moveTo>
                    <a:pt x="1507" y="260"/>
                  </a:moveTo>
                  <a:lnTo>
                    <a:pt x="1583" y="212"/>
                  </a:lnTo>
                  <a:lnTo>
                    <a:pt x="1585" y="127"/>
                  </a:lnTo>
                  <a:lnTo>
                    <a:pt x="1512" y="172"/>
                  </a:lnTo>
                  <a:lnTo>
                    <a:pt x="1507" y="260"/>
                  </a:lnTo>
                  <a:close/>
                  <a:moveTo>
                    <a:pt x="1457" y="1644"/>
                  </a:moveTo>
                  <a:lnTo>
                    <a:pt x="1554" y="1583"/>
                  </a:lnTo>
                  <a:lnTo>
                    <a:pt x="1557" y="1443"/>
                  </a:lnTo>
                  <a:lnTo>
                    <a:pt x="1465" y="1505"/>
                  </a:lnTo>
                  <a:lnTo>
                    <a:pt x="1457" y="1644"/>
                  </a:lnTo>
                  <a:close/>
                  <a:moveTo>
                    <a:pt x="321" y="3109"/>
                  </a:moveTo>
                  <a:lnTo>
                    <a:pt x="432" y="3038"/>
                  </a:lnTo>
                  <a:lnTo>
                    <a:pt x="463" y="2842"/>
                  </a:lnTo>
                  <a:lnTo>
                    <a:pt x="354" y="2910"/>
                  </a:lnTo>
                  <a:lnTo>
                    <a:pt x="321" y="3109"/>
                  </a:lnTo>
                  <a:close/>
                  <a:moveTo>
                    <a:pt x="1479" y="1044"/>
                  </a:moveTo>
                  <a:lnTo>
                    <a:pt x="1566" y="987"/>
                  </a:lnTo>
                  <a:lnTo>
                    <a:pt x="1571" y="871"/>
                  </a:lnTo>
                  <a:lnTo>
                    <a:pt x="1486" y="926"/>
                  </a:lnTo>
                  <a:lnTo>
                    <a:pt x="1479" y="1044"/>
                  </a:lnTo>
                  <a:close/>
                  <a:moveTo>
                    <a:pt x="1387" y="3702"/>
                  </a:moveTo>
                  <a:lnTo>
                    <a:pt x="1514" y="3617"/>
                  </a:lnTo>
                  <a:lnTo>
                    <a:pt x="1519" y="3371"/>
                  </a:lnTo>
                  <a:lnTo>
                    <a:pt x="1396" y="3454"/>
                  </a:lnTo>
                  <a:lnTo>
                    <a:pt x="1387" y="3702"/>
                  </a:lnTo>
                  <a:close/>
                  <a:moveTo>
                    <a:pt x="1398" y="3328"/>
                  </a:moveTo>
                  <a:lnTo>
                    <a:pt x="1521" y="3248"/>
                  </a:lnTo>
                  <a:lnTo>
                    <a:pt x="1526" y="3024"/>
                  </a:lnTo>
                  <a:lnTo>
                    <a:pt x="1405" y="3104"/>
                  </a:lnTo>
                  <a:lnTo>
                    <a:pt x="1398" y="3328"/>
                  </a:lnTo>
                  <a:close/>
                  <a:moveTo>
                    <a:pt x="1372" y="4110"/>
                  </a:moveTo>
                  <a:lnTo>
                    <a:pt x="1505" y="4021"/>
                  </a:lnTo>
                  <a:lnTo>
                    <a:pt x="1512" y="3751"/>
                  </a:lnTo>
                  <a:lnTo>
                    <a:pt x="1382" y="3839"/>
                  </a:lnTo>
                  <a:lnTo>
                    <a:pt x="1372" y="4110"/>
                  </a:lnTo>
                  <a:close/>
                  <a:moveTo>
                    <a:pt x="1224" y="3810"/>
                  </a:moveTo>
                  <a:lnTo>
                    <a:pt x="1351" y="3725"/>
                  </a:lnTo>
                  <a:lnTo>
                    <a:pt x="1361" y="3477"/>
                  </a:lnTo>
                  <a:lnTo>
                    <a:pt x="1235" y="3560"/>
                  </a:lnTo>
                  <a:lnTo>
                    <a:pt x="1224" y="3810"/>
                  </a:lnTo>
                  <a:close/>
                  <a:moveTo>
                    <a:pt x="1254" y="3203"/>
                  </a:moveTo>
                  <a:lnTo>
                    <a:pt x="1242" y="3432"/>
                  </a:lnTo>
                  <a:lnTo>
                    <a:pt x="1365" y="3350"/>
                  </a:lnTo>
                  <a:lnTo>
                    <a:pt x="1375" y="3123"/>
                  </a:lnTo>
                  <a:lnTo>
                    <a:pt x="1254" y="3203"/>
                  </a:lnTo>
                  <a:close/>
                  <a:moveTo>
                    <a:pt x="1410" y="2988"/>
                  </a:moveTo>
                  <a:lnTo>
                    <a:pt x="1528" y="2910"/>
                  </a:lnTo>
                  <a:lnTo>
                    <a:pt x="1533" y="2707"/>
                  </a:lnTo>
                  <a:lnTo>
                    <a:pt x="1417" y="2780"/>
                  </a:lnTo>
                  <a:lnTo>
                    <a:pt x="1410" y="2988"/>
                  </a:lnTo>
                  <a:close/>
                  <a:moveTo>
                    <a:pt x="1450" y="1873"/>
                  </a:moveTo>
                  <a:lnTo>
                    <a:pt x="1552" y="1809"/>
                  </a:lnTo>
                  <a:lnTo>
                    <a:pt x="1554" y="1661"/>
                  </a:lnTo>
                  <a:lnTo>
                    <a:pt x="1455" y="1722"/>
                  </a:lnTo>
                  <a:lnTo>
                    <a:pt x="1450" y="1873"/>
                  </a:lnTo>
                  <a:close/>
                  <a:moveTo>
                    <a:pt x="1441" y="2121"/>
                  </a:moveTo>
                  <a:lnTo>
                    <a:pt x="1545" y="2055"/>
                  </a:lnTo>
                  <a:lnTo>
                    <a:pt x="1550" y="1892"/>
                  </a:lnTo>
                  <a:lnTo>
                    <a:pt x="1448" y="1958"/>
                  </a:lnTo>
                  <a:lnTo>
                    <a:pt x="1441" y="2121"/>
                  </a:lnTo>
                  <a:close/>
                  <a:moveTo>
                    <a:pt x="1434" y="2388"/>
                  </a:moveTo>
                  <a:lnTo>
                    <a:pt x="1542" y="2317"/>
                  </a:lnTo>
                  <a:lnTo>
                    <a:pt x="1545" y="2142"/>
                  </a:lnTo>
                  <a:lnTo>
                    <a:pt x="1439" y="2211"/>
                  </a:lnTo>
                  <a:lnTo>
                    <a:pt x="1434" y="2388"/>
                  </a:lnTo>
                  <a:close/>
                  <a:moveTo>
                    <a:pt x="1422" y="2676"/>
                  </a:moveTo>
                  <a:lnTo>
                    <a:pt x="1535" y="2603"/>
                  </a:lnTo>
                  <a:lnTo>
                    <a:pt x="1540" y="2414"/>
                  </a:lnTo>
                  <a:lnTo>
                    <a:pt x="1429" y="2485"/>
                  </a:lnTo>
                  <a:lnTo>
                    <a:pt x="1422" y="2676"/>
                  </a:lnTo>
                  <a:close/>
                  <a:moveTo>
                    <a:pt x="1498" y="545"/>
                  </a:moveTo>
                  <a:lnTo>
                    <a:pt x="1578" y="496"/>
                  </a:lnTo>
                  <a:lnTo>
                    <a:pt x="1580" y="401"/>
                  </a:lnTo>
                  <a:lnTo>
                    <a:pt x="1500" y="449"/>
                  </a:lnTo>
                  <a:lnTo>
                    <a:pt x="1498" y="545"/>
                  </a:lnTo>
                  <a:close/>
                  <a:moveTo>
                    <a:pt x="1261" y="2594"/>
                  </a:moveTo>
                  <a:lnTo>
                    <a:pt x="1150" y="2665"/>
                  </a:lnTo>
                  <a:lnTo>
                    <a:pt x="1136" y="2863"/>
                  </a:lnTo>
                  <a:lnTo>
                    <a:pt x="1250" y="2790"/>
                  </a:lnTo>
                  <a:lnTo>
                    <a:pt x="1261" y="2594"/>
                  </a:lnTo>
                  <a:close/>
                  <a:moveTo>
                    <a:pt x="1278" y="2315"/>
                  </a:moveTo>
                  <a:lnTo>
                    <a:pt x="1169" y="2383"/>
                  </a:lnTo>
                  <a:lnTo>
                    <a:pt x="1157" y="2568"/>
                  </a:lnTo>
                  <a:lnTo>
                    <a:pt x="1266" y="2494"/>
                  </a:lnTo>
                  <a:lnTo>
                    <a:pt x="1278" y="2315"/>
                  </a:lnTo>
                  <a:close/>
                  <a:moveTo>
                    <a:pt x="1224" y="3222"/>
                  </a:moveTo>
                  <a:lnTo>
                    <a:pt x="1103" y="3302"/>
                  </a:lnTo>
                  <a:lnTo>
                    <a:pt x="1087" y="3536"/>
                  </a:lnTo>
                  <a:lnTo>
                    <a:pt x="1212" y="3454"/>
                  </a:lnTo>
                  <a:lnTo>
                    <a:pt x="1224" y="3222"/>
                  </a:lnTo>
                  <a:close/>
                  <a:moveTo>
                    <a:pt x="1098" y="2991"/>
                  </a:moveTo>
                  <a:lnTo>
                    <a:pt x="983" y="3066"/>
                  </a:lnTo>
                  <a:lnTo>
                    <a:pt x="961" y="3283"/>
                  </a:lnTo>
                  <a:lnTo>
                    <a:pt x="1082" y="3206"/>
                  </a:lnTo>
                  <a:lnTo>
                    <a:pt x="1098" y="2991"/>
                  </a:lnTo>
                  <a:close/>
                  <a:moveTo>
                    <a:pt x="1387" y="2802"/>
                  </a:moveTo>
                  <a:lnTo>
                    <a:pt x="1273" y="2875"/>
                  </a:lnTo>
                  <a:lnTo>
                    <a:pt x="1261" y="3087"/>
                  </a:lnTo>
                  <a:lnTo>
                    <a:pt x="1379" y="3009"/>
                  </a:lnTo>
                  <a:lnTo>
                    <a:pt x="1387" y="2802"/>
                  </a:lnTo>
                  <a:close/>
                  <a:moveTo>
                    <a:pt x="1242" y="2896"/>
                  </a:moveTo>
                  <a:lnTo>
                    <a:pt x="1127" y="2972"/>
                  </a:lnTo>
                  <a:lnTo>
                    <a:pt x="1115" y="3184"/>
                  </a:lnTo>
                  <a:lnTo>
                    <a:pt x="1231" y="3109"/>
                  </a:lnTo>
                  <a:lnTo>
                    <a:pt x="1242" y="2896"/>
                  </a:lnTo>
                  <a:close/>
                  <a:moveTo>
                    <a:pt x="1429" y="1738"/>
                  </a:moveTo>
                  <a:lnTo>
                    <a:pt x="1332" y="1800"/>
                  </a:lnTo>
                  <a:lnTo>
                    <a:pt x="1323" y="1956"/>
                  </a:lnTo>
                  <a:lnTo>
                    <a:pt x="1424" y="1890"/>
                  </a:lnTo>
                  <a:lnTo>
                    <a:pt x="1429" y="1738"/>
                  </a:lnTo>
                  <a:close/>
                  <a:moveTo>
                    <a:pt x="1420" y="1975"/>
                  </a:moveTo>
                  <a:lnTo>
                    <a:pt x="1318" y="2041"/>
                  </a:lnTo>
                  <a:lnTo>
                    <a:pt x="1311" y="2206"/>
                  </a:lnTo>
                  <a:lnTo>
                    <a:pt x="1415" y="2138"/>
                  </a:lnTo>
                  <a:lnTo>
                    <a:pt x="1420" y="1975"/>
                  </a:lnTo>
                  <a:close/>
                  <a:moveTo>
                    <a:pt x="1401" y="2504"/>
                  </a:moveTo>
                  <a:lnTo>
                    <a:pt x="1290" y="2577"/>
                  </a:lnTo>
                  <a:lnTo>
                    <a:pt x="1280" y="2771"/>
                  </a:lnTo>
                  <a:lnTo>
                    <a:pt x="1391" y="2695"/>
                  </a:lnTo>
                  <a:lnTo>
                    <a:pt x="1401" y="2504"/>
                  </a:lnTo>
                  <a:close/>
                  <a:moveTo>
                    <a:pt x="1410" y="2230"/>
                  </a:moveTo>
                  <a:lnTo>
                    <a:pt x="1306" y="2296"/>
                  </a:lnTo>
                  <a:lnTo>
                    <a:pt x="1294" y="2478"/>
                  </a:lnTo>
                  <a:lnTo>
                    <a:pt x="1405" y="2407"/>
                  </a:lnTo>
                  <a:lnTo>
                    <a:pt x="1410" y="2230"/>
                  </a:lnTo>
                  <a:close/>
                  <a:moveTo>
                    <a:pt x="581" y="3869"/>
                  </a:moveTo>
                  <a:lnTo>
                    <a:pt x="612" y="3626"/>
                  </a:lnTo>
                  <a:lnTo>
                    <a:pt x="491" y="3706"/>
                  </a:lnTo>
                  <a:lnTo>
                    <a:pt x="456" y="3954"/>
                  </a:lnTo>
                  <a:lnTo>
                    <a:pt x="581" y="3869"/>
                  </a:lnTo>
                  <a:close/>
                  <a:moveTo>
                    <a:pt x="1439" y="1519"/>
                  </a:moveTo>
                  <a:lnTo>
                    <a:pt x="1344" y="1580"/>
                  </a:lnTo>
                  <a:lnTo>
                    <a:pt x="1337" y="1724"/>
                  </a:lnTo>
                  <a:lnTo>
                    <a:pt x="1431" y="1661"/>
                  </a:lnTo>
                  <a:lnTo>
                    <a:pt x="1439" y="1519"/>
                  </a:lnTo>
                  <a:close/>
                  <a:moveTo>
                    <a:pt x="510" y="3376"/>
                  </a:moveTo>
                  <a:lnTo>
                    <a:pt x="392" y="3454"/>
                  </a:lnTo>
                  <a:lnTo>
                    <a:pt x="354" y="3683"/>
                  </a:lnTo>
                  <a:lnTo>
                    <a:pt x="477" y="3602"/>
                  </a:lnTo>
                  <a:lnTo>
                    <a:pt x="510" y="3376"/>
                  </a:lnTo>
                  <a:close/>
                  <a:moveTo>
                    <a:pt x="1072" y="3324"/>
                  </a:moveTo>
                  <a:lnTo>
                    <a:pt x="952" y="3402"/>
                  </a:lnTo>
                  <a:lnTo>
                    <a:pt x="931" y="3638"/>
                  </a:lnTo>
                  <a:lnTo>
                    <a:pt x="1056" y="3558"/>
                  </a:lnTo>
                  <a:lnTo>
                    <a:pt x="1072" y="3324"/>
                  </a:lnTo>
                  <a:close/>
                  <a:moveTo>
                    <a:pt x="203" y="3782"/>
                  </a:moveTo>
                  <a:lnTo>
                    <a:pt x="326" y="3704"/>
                  </a:lnTo>
                  <a:lnTo>
                    <a:pt x="362" y="3472"/>
                  </a:lnTo>
                  <a:lnTo>
                    <a:pt x="243" y="3550"/>
                  </a:lnTo>
                  <a:lnTo>
                    <a:pt x="203" y="3782"/>
                  </a:lnTo>
                  <a:close/>
                  <a:moveTo>
                    <a:pt x="265" y="3432"/>
                  </a:moveTo>
                  <a:lnTo>
                    <a:pt x="380" y="3357"/>
                  </a:lnTo>
                  <a:lnTo>
                    <a:pt x="416" y="3144"/>
                  </a:lnTo>
                  <a:lnTo>
                    <a:pt x="302" y="3217"/>
                  </a:lnTo>
                  <a:lnTo>
                    <a:pt x="265" y="3432"/>
                  </a:lnTo>
                  <a:close/>
                  <a:moveTo>
                    <a:pt x="657" y="3279"/>
                  </a:moveTo>
                  <a:lnTo>
                    <a:pt x="541" y="3354"/>
                  </a:lnTo>
                  <a:lnTo>
                    <a:pt x="508" y="3581"/>
                  </a:lnTo>
                  <a:lnTo>
                    <a:pt x="631" y="3503"/>
                  </a:lnTo>
                  <a:lnTo>
                    <a:pt x="657" y="3279"/>
                  </a:lnTo>
                  <a:close/>
                  <a:moveTo>
                    <a:pt x="952" y="3087"/>
                  </a:moveTo>
                  <a:lnTo>
                    <a:pt x="836" y="3161"/>
                  </a:lnTo>
                  <a:lnTo>
                    <a:pt x="813" y="3380"/>
                  </a:lnTo>
                  <a:lnTo>
                    <a:pt x="931" y="3302"/>
                  </a:lnTo>
                  <a:lnTo>
                    <a:pt x="952" y="3087"/>
                  </a:lnTo>
                  <a:close/>
                  <a:moveTo>
                    <a:pt x="768" y="3524"/>
                  </a:moveTo>
                  <a:lnTo>
                    <a:pt x="645" y="3605"/>
                  </a:lnTo>
                  <a:lnTo>
                    <a:pt x="614" y="3848"/>
                  </a:lnTo>
                  <a:lnTo>
                    <a:pt x="742" y="3765"/>
                  </a:lnTo>
                  <a:lnTo>
                    <a:pt x="768" y="3524"/>
                  </a:lnTo>
                  <a:close/>
                  <a:moveTo>
                    <a:pt x="919" y="3425"/>
                  </a:moveTo>
                  <a:lnTo>
                    <a:pt x="798" y="3503"/>
                  </a:lnTo>
                  <a:lnTo>
                    <a:pt x="772" y="3744"/>
                  </a:lnTo>
                  <a:lnTo>
                    <a:pt x="898" y="3661"/>
                  </a:lnTo>
                  <a:lnTo>
                    <a:pt x="919" y="3425"/>
                  </a:lnTo>
                  <a:close/>
                  <a:moveTo>
                    <a:pt x="806" y="3182"/>
                  </a:moveTo>
                  <a:lnTo>
                    <a:pt x="690" y="3257"/>
                  </a:lnTo>
                  <a:lnTo>
                    <a:pt x="659" y="3482"/>
                  </a:lnTo>
                  <a:lnTo>
                    <a:pt x="780" y="3404"/>
                  </a:lnTo>
                  <a:lnTo>
                    <a:pt x="806" y="3182"/>
                  </a:lnTo>
                  <a:close/>
                  <a:moveTo>
                    <a:pt x="1221" y="227"/>
                  </a:moveTo>
                  <a:lnTo>
                    <a:pt x="1150" y="271"/>
                  </a:lnTo>
                  <a:lnTo>
                    <a:pt x="1139" y="359"/>
                  </a:lnTo>
                  <a:lnTo>
                    <a:pt x="1214" y="312"/>
                  </a:lnTo>
                  <a:lnTo>
                    <a:pt x="1221" y="227"/>
                  </a:lnTo>
                  <a:close/>
                  <a:moveTo>
                    <a:pt x="1103" y="510"/>
                  </a:moveTo>
                  <a:lnTo>
                    <a:pt x="1115" y="418"/>
                  </a:lnTo>
                  <a:lnTo>
                    <a:pt x="1039" y="463"/>
                  </a:lnTo>
                  <a:lnTo>
                    <a:pt x="1028" y="555"/>
                  </a:lnTo>
                  <a:lnTo>
                    <a:pt x="1103" y="510"/>
                  </a:lnTo>
                  <a:close/>
                  <a:moveTo>
                    <a:pt x="1037" y="340"/>
                  </a:moveTo>
                  <a:lnTo>
                    <a:pt x="964" y="385"/>
                  </a:lnTo>
                  <a:lnTo>
                    <a:pt x="952" y="475"/>
                  </a:lnTo>
                  <a:lnTo>
                    <a:pt x="1025" y="427"/>
                  </a:lnTo>
                  <a:lnTo>
                    <a:pt x="1037" y="340"/>
                  </a:lnTo>
                  <a:close/>
                  <a:moveTo>
                    <a:pt x="945" y="397"/>
                  </a:moveTo>
                  <a:lnTo>
                    <a:pt x="869" y="444"/>
                  </a:lnTo>
                  <a:lnTo>
                    <a:pt x="858" y="534"/>
                  </a:lnTo>
                  <a:lnTo>
                    <a:pt x="931" y="486"/>
                  </a:lnTo>
                  <a:lnTo>
                    <a:pt x="945" y="397"/>
                  </a:lnTo>
                  <a:close/>
                  <a:moveTo>
                    <a:pt x="1200" y="449"/>
                  </a:moveTo>
                  <a:lnTo>
                    <a:pt x="1209" y="359"/>
                  </a:lnTo>
                  <a:lnTo>
                    <a:pt x="1136" y="406"/>
                  </a:lnTo>
                  <a:lnTo>
                    <a:pt x="1124" y="498"/>
                  </a:lnTo>
                  <a:lnTo>
                    <a:pt x="1200" y="449"/>
                  </a:lnTo>
                  <a:close/>
                  <a:moveTo>
                    <a:pt x="1129" y="283"/>
                  </a:moveTo>
                  <a:lnTo>
                    <a:pt x="1056" y="328"/>
                  </a:lnTo>
                  <a:lnTo>
                    <a:pt x="1046" y="418"/>
                  </a:lnTo>
                  <a:lnTo>
                    <a:pt x="1120" y="371"/>
                  </a:lnTo>
                  <a:lnTo>
                    <a:pt x="1129" y="283"/>
                  </a:lnTo>
                  <a:close/>
                  <a:moveTo>
                    <a:pt x="709" y="801"/>
                  </a:moveTo>
                  <a:lnTo>
                    <a:pt x="628" y="850"/>
                  </a:lnTo>
                  <a:lnTo>
                    <a:pt x="610" y="954"/>
                  </a:lnTo>
                  <a:lnTo>
                    <a:pt x="690" y="905"/>
                  </a:lnTo>
                  <a:lnTo>
                    <a:pt x="709" y="801"/>
                  </a:lnTo>
                  <a:close/>
                  <a:moveTo>
                    <a:pt x="678" y="959"/>
                  </a:moveTo>
                  <a:lnTo>
                    <a:pt x="598" y="1008"/>
                  </a:lnTo>
                  <a:lnTo>
                    <a:pt x="576" y="1117"/>
                  </a:lnTo>
                  <a:lnTo>
                    <a:pt x="659" y="1068"/>
                  </a:lnTo>
                  <a:lnTo>
                    <a:pt x="678" y="959"/>
                  </a:lnTo>
                  <a:close/>
                  <a:moveTo>
                    <a:pt x="850" y="453"/>
                  </a:moveTo>
                  <a:lnTo>
                    <a:pt x="780" y="501"/>
                  </a:lnTo>
                  <a:lnTo>
                    <a:pt x="761" y="593"/>
                  </a:lnTo>
                  <a:lnTo>
                    <a:pt x="839" y="545"/>
                  </a:lnTo>
                  <a:lnTo>
                    <a:pt x="850" y="453"/>
                  </a:lnTo>
                  <a:close/>
                  <a:moveTo>
                    <a:pt x="732" y="652"/>
                  </a:moveTo>
                  <a:lnTo>
                    <a:pt x="657" y="699"/>
                  </a:lnTo>
                  <a:lnTo>
                    <a:pt x="638" y="798"/>
                  </a:lnTo>
                  <a:lnTo>
                    <a:pt x="716" y="751"/>
                  </a:lnTo>
                  <a:lnTo>
                    <a:pt x="732" y="652"/>
                  </a:lnTo>
                  <a:close/>
                  <a:moveTo>
                    <a:pt x="1448" y="1313"/>
                  </a:moveTo>
                  <a:lnTo>
                    <a:pt x="1356" y="1370"/>
                  </a:lnTo>
                  <a:lnTo>
                    <a:pt x="1349" y="1507"/>
                  </a:lnTo>
                  <a:lnTo>
                    <a:pt x="1441" y="1448"/>
                  </a:lnTo>
                  <a:lnTo>
                    <a:pt x="1448" y="1313"/>
                  </a:lnTo>
                  <a:close/>
                  <a:moveTo>
                    <a:pt x="758" y="512"/>
                  </a:moveTo>
                  <a:lnTo>
                    <a:pt x="683" y="557"/>
                  </a:lnTo>
                  <a:lnTo>
                    <a:pt x="669" y="649"/>
                  </a:lnTo>
                  <a:lnTo>
                    <a:pt x="742" y="605"/>
                  </a:lnTo>
                  <a:lnTo>
                    <a:pt x="758" y="512"/>
                  </a:lnTo>
                  <a:close/>
                  <a:moveTo>
                    <a:pt x="1462" y="940"/>
                  </a:moveTo>
                  <a:lnTo>
                    <a:pt x="1377" y="994"/>
                  </a:lnTo>
                  <a:lnTo>
                    <a:pt x="1368" y="1112"/>
                  </a:lnTo>
                  <a:lnTo>
                    <a:pt x="1457" y="1056"/>
                  </a:lnTo>
                  <a:lnTo>
                    <a:pt x="1462" y="940"/>
                  </a:lnTo>
                  <a:close/>
                  <a:moveTo>
                    <a:pt x="1467" y="772"/>
                  </a:moveTo>
                  <a:lnTo>
                    <a:pt x="1384" y="822"/>
                  </a:lnTo>
                  <a:lnTo>
                    <a:pt x="1379" y="935"/>
                  </a:lnTo>
                  <a:lnTo>
                    <a:pt x="1465" y="881"/>
                  </a:lnTo>
                  <a:lnTo>
                    <a:pt x="1467" y="772"/>
                  </a:lnTo>
                  <a:close/>
                  <a:moveTo>
                    <a:pt x="1455" y="1122"/>
                  </a:moveTo>
                  <a:lnTo>
                    <a:pt x="1365" y="1176"/>
                  </a:lnTo>
                  <a:lnTo>
                    <a:pt x="1361" y="1304"/>
                  </a:lnTo>
                  <a:lnTo>
                    <a:pt x="1450" y="1245"/>
                  </a:lnTo>
                  <a:lnTo>
                    <a:pt x="1455" y="1122"/>
                  </a:lnTo>
                  <a:close/>
                  <a:moveTo>
                    <a:pt x="1474" y="612"/>
                  </a:moveTo>
                  <a:lnTo>
                    <a:pt x="1394" y="664"/>
                  </a:lnTo>
                  <a:lnTo>
                    <a:pt x="1387" y="768"/>
                  </a:lnTo>
                  <a:lnTo>
                    <a:pt x="1472" y="713"/>
                  </a:lnTo>
                  <a:lnTo>
                    <a:pt x="1474" y="612"/>
                  </a:lnTo>
                  <a:close/>
                  <a:moveTo>
                    <a:pt x="1313" y="170"/>
                  </a:moveTo>
                  <a:lnTo>
                    <a:pt x="1240" y="215"/>
                  </a:lnTo>
                  <a:lnTo>
                    <a:pt x="1233" y="300"/>
                  </a:lnTo>
                  <a:lnTo>
                    <a:pt x="1306" y="255"/>
                  </a:lnTo>
                  <a:lnTo>
                    <a:pt x="1313" y="170"/>
                  </a:lnTo>
                  <a:close/>
                  <a:moveTo>
                    <a:pt x="1398" y="243"/>
                  </a:moveTo>
                  <a:lnTo>
                    <a:pt x="1323" y="288"/>
                  </a:lnTo>
                  <a:lnTo>
                    <a:pt x="1318" y="378"/>
                  </a:lnTo>
                  <a:lnTo>
                    <a:pt x="1394" y="333"/>
                  </a:lnTo>
                  <a:lnTo>
                    <a:pt x="1398" y="243"/>
                  </a:lnTo>
                  <a:close/>
                  <a:moveTo>
                    <a:pt x="1481" y="460"/>
                  </a:moveTo>
                  <a:lnTo>
                    <a:pt x="1401" y="510"/>
                  </a:lnTo>
                  <a:lnTo>
                    <a:pt x="1398" y="609"/>
                  </a:lnTo>
                  <a:lnTo>
                    <a:pt x="1476" y="560"/>
                  </a:lnTo>
                  <a:lnTo>
                    <a:pt x="1481" y="460"/>
                  </a:lnTo>
                  <a:close/>
                  <a:moveTo>
                    <a:pt x="1294" y="392"/>
                  </a:moveTo>
                  <a:lnTo>
                    <a:pt x="1304" y="300"/>
                  </a:lnTo>
                  <a:lnTo>
                    <a:pt x="1228" y="349"/>
                  </a:lnTo>
                  <a:lnTo>
                    <a:pt x="1221" y="437"/>
                  </a:lnTo>
                  <a:lnTo>
                    <a:pt x="1294" y="392"/>
                  </a:lnTo>
                  <a:close/>
                  <a:moveTo>
                    <a:pt x="1405" y="113"/>
                  </a:moveTo>
                  <a:lnTo>
                    <a:pt x="1332" y="158"/>
                  </a:lnTo>
                  <a:lnTo>
                    <a:pt x="1325" y="243"/>
                  </a:lnTo>
                  <a:lnTo>
                    <a:pt x="1401" y="198"/>
                  </a:lnTo>
                  <a:lnTo>
                    <a:pt x="1405" y="113"/>
                  </a:lnTo>
                  <a:close/>
                </a:path>
              </a:pathLst>
            </a:custGeom>
            <a:solidFill>
              <a:srgbClr val="F8F8F8">
                <a:alpha val="1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8EA573E5-C8DE-CDE5-9EF9-D1BDF9D0E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9" y="3714"/>
              <a:ext cx="16" cy="16"/>
            </a:xfrm>
            <a:custGeom>
              <a:avLst/>
              <a:gdLst>
                <a:gd name="T0" fmla="*/ 0 w 16"/>
                <a:gd name="T1" fmla="*/ 16 h 16"/>
                <a:gd name="T2" fmla="*/ 16 w 16"/>
                <a:gd name="T3" fmla="*/ 16 h 16"/>
                <a:gd name="T4" fmla="*/ 0 w 16"/>
                <a:gd name="T5" fmla="*/ 0 h 16"/>
                <a:gd name="T6" fmla="*/ 0 w 16"/>
                <a:gd name="T7" fmla="*/ 16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16">
                  <a:moveTo>
                    <a:pt x="0" y="16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E0E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E6FF9D8E-7C74-E974-E1C6-2FC331F602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1" y="-394"/>
              <a:ext cx="1339" cy="4124"/>
            </a:xfrm>
            <a:custGeom>
              <a:avLst/>
              <a:gdLst>
                <a:gd name="T0" fmla="*/ 968 w 1339"/>
                <a:gd name="T1" fmla="*/ 2253 h 4124"/>
                <a:gd name="T2" fmla="*/ 822 w 1339"/>
                <a:gd name="T3" fmla="*/ 1176 h 4124"/>
                <a:gd name="T4" fmla="*/ 770 w 1339"/>
                <a:gd name="T5" fmla="*/ 1287 h 4124"/>
                <a:gd name="T6" fmla="*/ 579 w 1339"/>
                <a:gd name="T7" fmla="*/ 2523 h 4124"/>
                <a:gd name="T8" fmla="*/ 444 w 1339"/>
                <a:gd name="T9" fmla="*/ 2159 h 4124"/>
                <a:gd name="T10" fmla="*/ 503 w 1339"/>
                <a:gd name="T11" fmla="*/ 2719 h 4124"/>
                <a:gd name="T12" fmla="*/ 591 w 1339"/>
                <a:gd name="T13" fmla="*/ 2369 h 4124"/>
                <a:gd name="T14" fmla="*/ 321 w 1339"/>
                <a:gd name="T15" fmla="*/ 1899 h 4124"/>
                <a:gd name="T16" fmla="*/ 319 w 1339"/>
                <a:gd name="T17" fmla="*/ 1821 h 4124"/>
                <a:gd name="T18" fmla="*/ 309 w 1339"/>
                <a:gd name="T19" fmla="*/ 1601 h 4124"/>
                <a:gd name="T20" fmla="*/ 477 w 1339"/>
                <a:gd name="T21" fmla="*/ 2693 h 4124"/>
                <a:gd name="T22" fmla="*/ 621 w 1339"/>
                <a:gd name="T23" fmla="*/ 857 h 4124"/>
                <a:gd name="T24" fmla="*/ 621 w 1339"/>
                <a:gd name="T25" fmla="*/ 722 h 4124"/>
                <a:gd name="T26" fmla="*/ 295 w 1339"/>
                <a:gd name="T27" fmla="*/ 876 h 4124"/>
                <a:gd name="T28" fmla="*/ 390 w 1339"/>
                <a:gd name="T29" fmla="*/ 959 h 4124"/>
                <a:gd name="T30" fmla="*/ 702 w 1339"/>
                <a:gd name="T31" fmla="*/ 1627 h 4124"/>
                <a:gd name="T32" fmla="*/ 380 w 1339"/>
                <a:gd name="T33" fmla="*/ 1112 h 4124"/>
                <a:gd name="T34" fmla="*/ 725 w 1339"/>
                <a:gd name="T35" fmla="*/ 1837 h 4124"/>
                <a:gd name="T36" fmla="*/ 1179 w 1339"/>
                <a:gd name="T37" fmla="*/ 3616 h 4124"/>
                <a:gd name="T38" fmla="*/ 113 w 1339"/>
                <a:gd name="T39" fmla="*/ 937 h 4124"/>
                <a:gd name="T40" fmla="*/ 1039 w 1339"/>
                <a:gd name="T41" fmla="*/ 2771 h 4124"/>
                <a:gd name="T42" fmla="*/ 1105 w 1339"/>
                <a:gd name="T43" fmla="*/ 3262 h 4124"/>
                <a:gd name="T44" fmla="*/ 659 w 1339"/>
                <a:gd name="T45" fmla="*/ 2199 h 4124"/>
                <a:gd name="T46" fmla="*/ 680 w 1339"/>
                <a:gd name="T47" fmla="*/ 1263 h 4124"/>
                <a:gd name="T48" fmla="*/ 699 w 1339"/>
                <a:gd name="T49" fmla="*/ 1450 h 4124"/>
                <a:gd name="T50" fmla="*/ 831 w 1339"/>
                <a:gd name="T51" fmla="*/ 1930 h 4124"/>
                <a:gd name="T52" fmla="*/ 326 w 1339"/>
                <a:gd name="T53" fmla="*/ 1485 h 4124"/>
                <a:gd name="T54" fmla="*/ 513 w 1339"/>
                <a:gd name="T55" fmla="*/ 1649 h 4124"/>
                <a:gd name="T56" fmla="*/ 491 w 1339"/>
                <a:gd name="T57" fmla="*/ 1098 h 4124"/>
                <a:gd name="T58" fmla="*/ 791 w 1339"/>
                <a:gd name="T59" fmla="*/ 2468 h 4124"/>
                <a:gd name="T60" fmla="*/ 12 w 1339"/>
                <a:gd name="T61" fmla="*/ 1412 h 4124"/>
                <a:gd name="T62" fmla="*/ 7 w 1339"/>
                <a:gd name="T63" fmla="*/ 2275 h 4124"/>
                <a:gd name="T64" fmla="*/ 125 w 1339"/>
                <a:gd name="T65" fmla="*/ 1956 h 4124"/>
                <a:gd name="T66" fmla="*/ 206 w 1339"/>
                <a:gd name="T67" fmla="*/ 1580 h 4124"/>
                <a:gd name="T68" fmla="*/ 222 w 1339"/>
                <a:gd name="T69" fmla="*/ 2293 h 4124"/>
                <a:gd name="T70" fmla="*/ 90 w 1339"/>
                <a:gd name="T71" fmla="*/ 696 h 4124"/>
                <a:gd name="T72" fmla="*/ 12 w 1339"/>
                <a:gd name="T73" fmla="*/ 1341 h 4124"/>
                <a:gd name="T74" fmla="*/ 92 w 1339"/>
                <a:gd name="T75" fmla="*/ 919 h 4124"/>
                <a:gd name="T76" fmla="*/ 862 w 1339"/>
                <a:gd name="T77" fmla="*/ 4124 h 4124"/>
                <a:gd name="T78" fmla="*/ 572 w 1339"/>
                <a:gd name="T79" fmla="*/ 3841 h 4124"/>
                <a:gd name="T80" fmla="*/ 1228 w 1339"/>
                <a:gd name="T81" fmla="*/ 3978 h 4124"/>
                <a:gd name="T82" fmla="*/ 1224 w 1339"/>
                <a:gd name="T83" fmla="*/ 4124 h 4124"/>
                <a:gd name="T84" fmla="*/ 232 w 1339"/>
                <a:gd name="T85" fmla="*/ 2570 h 4124"/>
                <a:gd name="T86" fmla="*/ 147 w 1339"/>
                <a:gd name="T87" fmla="*/ 3829 h 4124"/>
                <a:gd name="T88" fmla="*/ 416 w 1339"/>
                <a:gd name="T89" fmla="*/ 4079 h 4124"/>
                <a:gd name="T90" fmla="*/ 276 w 1339"/>
                <a:gd name="T91" fmla="*/ 474 h 4124"/>
                <a:gd name="T92" fmla="*/ 1079 w 1339"/>
                <a:gd name="T93" fmla="*/ 2350 h 4124"/>
                <a:gd name="T94" fmla="*/ 1032 w 1339"/>
                <a:gd name="T95" fmla="*/ 2038 h 4124"/>
                <a:gd name="T96" fmla="*/ 841 w 1339"/>
                <a:gd name="T97" fmla="*/ 1195 h 4124"/>
                <a:gd name="T98" fmla="*/ 1091 w 1339"/>
                <a:gd name="T99" fmla="*/ 2979 h 4124"/>
                <a:gd name="T100" fmla="*/ 652 w 1339"/>
                <a:gd name="T101" fmla="*/ 3139 h 4124"/>
                <a:gd name="T102" fmla="*/ 102 w 1339"/>
                <a:gd name="T103" fmla="*/ 68 h 4124"/>
                <a:gd name="T104" fmla="*/ 1233 w 1339"/>
                <a:gd name="T105" fmla="*/ 3378 h 4124"/>
                <a:gd name="T106" fmla="*/ 191 w 1339"/>
                <a:gd name="T107" fmla="*/ 352 h 4124"/>
                <a:gd name="T108" fmla="*/ 198 w 1339"/>
                <a:gd name="T109" fmla="*/ 640 h 4124"/>
                <a:gd name="T110" fmla="*/ 109 w 1339"/>
                <a:gd name="T111" fmla="*/ 614 h 4124"/>
                <a:gd name="T112" fmla="*/ 170 w 1339"/>
                <a:gd name="T113" fmla="*/ 250 h 4124"/>
                <a:gd name="T114" fmla="*/ 517 w 1339"/>
                <a:gd name="T115" fmla="*/ 633 h 4124"/>
                <a:gd name="T116" fmla="*/ 758 w 1339"/>
                <a:gd name="T117" fmla="*/ 708 h 4124"/>
                <a:gd name="T118" fmla="*/ 624 w 1339"/>
                <a:gd name="T119" fmla="*/ 3116 h 4124"/>
                <a:gd name="T120" fmla="*/ 354 w 1339"/>
                <a:gd name="T121" fmla="*/ 411 h 41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39" h="4124">
                  <a:moveTo>
                    <a:pt x="824" y="1734"/>
                  </a:moveTo>
                  <a:lnTo>
                    <a:pt x="843" y="1873"/>
                  </a:lnTo>
                  <a:lnTo>
                    <a:pt x="926" y="1946"/>
                  </a:lnTo>
                  <a:lnTo>
                    <a:pt x="907" y="1807"/>
                  </a:lnTo>
                  <a:lnTo>
                    <a:pt x="824" y="1734"/>
                  </a:lnTo>
                  <a:close/>
                  <a:moveTo>
                    <a:pt x="697" y="701"/>
                  </a:moveTo>
                  <a:lnTo>
                    <a:pt x="709" y="798"/>
                  </a:lnTo>
                  <a:lnTo>
                    <a:pt x="779" y="857"/>
                  </a:lnTo>
                  <a:lnTo>
                    <a:pt x="765" y="760"/>
                  </a:lnTo>
                  <a:lnTo>
                    <a:pt x="697" y="701"/>
                  </a:lnTo>
                  <a:close/>
                  <a:moveTo>
                    <a:pt x="881" y="2178"/>
                  </a:moveTo>
                  <a:lnTo>
                    <a:pt x="900" y="2336"/>
                  </a:lnTo>
                  <a:lnTo>
                    <a:pt x="992" y="2414"/>
                  </a:lnTo>
                  <a:lnTo>
                    <a:pt x="968" y="2253"/>
                  </a:lnTo>
                  <a:lnTo>
                    <a:pt x="881" y="2178"/>
                  </a:lnTo>
                  <a:close/>
                  <a:moveTo>
                    <a:pt x="513" y="3323"/>
                  </a:moveTo>
                  <a:lnTo>
                    <a:pt x="501" y="3106"/>
                  </a:lnTo>
                  <a:lnTo>
                    <a:pt x="397" y="3012"/>
                  </a:lnTo>
                  <a:lnTo>
                    <a:pt x="406" y="3227"/>
                  </a:lnTo>
                  <a:lnTo>
                    <a:pt x="513" y="3323"/>
                  </a:lnTo>
                  <a:close/>
                  <a:moveTo>
                    <a:pt x="801" y="1535"/>
                  </a:moveTo>
                  <a:lnTo>
                    <a:pt x="817" y="1665"/>
                  </a:lnTo>
                  <a:lnTo>
                    <a:pt x="898" y="1736"/>
                  </a:lnTo>
                  <a:lnTo>
                    <a:pt x="879" y="1604"/>
                  </a:lnTo>
                  <a:lnTo>
                    <a:pt x="801" y="1535"/>
                  </a:lnTo>
                  <a:close/>
                  <a:moveTo>
                    <a:pt x="735" y="1006"/>
                  </a:moveTo>
                  <a:lnTo>
                    <a:pt x="749" y="1112"/>
                  </a:lnTo>
                  <a:lnTo>
                    <a:pt x="822" y="1176"/>
                  </a:lnTo>
                  <a:lnTo>
                    <a:pt x="808" y="1067"/>
                  </a:lnTo>
                  <a:lnTo>
                    <a:pt x="735" y="1006"/>
                  </a:lnTo>
                  <a:close/>
                  <a:moveTo>
                    <a:pt x="978" y="3146"/>
                  </a:moveTo>
                  <a:lnTo>
                    <a:pt x="954" y="2948"/>
                  </a:lnTo>
                  <a:lnTo>
                    <a:pt x="857" y="2860"/>
                  </a:lnTo>
                  <a:lnTo>
                    <a:pt x="879" y="3056"/>
                  </a:lnTo>
                  <a:lnTo>
                    <a:pt x="978" y="3146"/>
                  </a:lnTo>
                  <a:close/>
                  <a:moveTo>
                    <a:pt x="713" y="850"/>
                  </a:moveTo>
                  <a:lnTo>
                    <a:pt x="728" y="952"/>
                  </a:lnTo>
                  <a:lnTo>
                    <a:pt x="798" y="1013"/>
                  </a:lnTo>
                  <a:lnTo>
                    <a:pt x="784" y="909"/>
                  </a:lnTo>
                  <a:lnTo>
                    <a:pt x="713" y="850"/>
                  </a:lnTo>
                  <a:close/>
                  <a:moveTo>
                    <a:pt x="754" y="1174"/>
                  </a:moveTo>
                  <a:lnTo>
                    <a:pt x="770" y="1287"/>
                  </a:lnTo>
                  <a:lnTo>
                    <a:pt x="843" y="1351"/>
                  </a:lnTo>
                  <a:lnTo>
                    <a:pt x="829" y="1237"/>
                  </a:lnTo>
                  <a:lnTo>
                    <a:pt x="754" y="1174"/>
                  </a:lnTo>
                  <a:close/>
                  <a:moveTo>
                    <a:pt x="777" y="1348"/>
                  </a:moveTo>
                  <a:lnTo>
                    <a:pt x="794" y="1469"/>
                  </a:lnTo>
                  <a:lnTo>
                    <a:pt x="872" y="1537"/>
                  </a:lnTo>
                  <a:lnTo>
                    <a:pt x="855" y="1415"/>
                  </a:lnTo>
                  <a:lnTo>
                    <a:pt x="777" y="1348"/>
                  </a:lnTo>
                  <a:close/>
                  <a:moveTo>
                    <a:pt x="853" y="1949"/>
                  </a:moveTo>
                  <a:lnTo>
                    <a:pt x="869" y="2095"/>
                  </a:lnTo>
                  <a:lnTo>
                    <a:pt x="957" y="2173"/>
                  </a:lnTo>
                  <a:lnTo>
                    <a:pt x="935" y="2022"/>
                  </a:lnTo>
                  <a:lnTo>
                    <a:pt x="853" y="1949"/>
                  </a:lnTo>
                  <a:close/>
                  <a:moveTo>
                    <a:pt x="579" y="2523"/>
                  </a:moveTo>
                  <a:lnTo>
                    <a:pt x="567" y="2348"/>
                  </a:lnTo>
                  <a:lnTo>
                    <a:pt x="472" y="2265"/>
                  </a:lnTo>
                  <a:lnTo>
                    <a:pt x="484" y="2438"/>
                  </a:lnTo>
                  <a:lnTo>
                    <a:pt x="579" y="2523"/>
                  </a:lnTo>
                  <a:close/>
                  <a:moveTo>
                    <a:pt x="557" y="2260"/>
                  </a:moveTo>
                  <a:lnTo>
                    <a:pt x="546" y="2097"/>
                  </a:lnTo>
                  <a:lnTo>
                    <a:pt x="456" y="2019"/>
                  </a:lnTo>
                  <a:lnTo>
                    <a:pt x="468" y="2180"/>
                  </a:lnTo>
                  <a:lnTo>
                    <a:pt x="557" y="2260"/>
                  </a:lnTo>
                  <a:close/>
                  <a:moveTo>
                    <a:pt x="444" y="2159"/>
                  </a:moveTo>
                  <a:lnTo>
                    <a:pt x="435" y="1998"/>
                  </a:lnTo>
                  <a:lnTo>
                    <a:pt x="345" y="1920"/>
                  </a:lnTo>
                  <a:lnTo>
                    <a:pt x="352" y="2076"/>
                  </a:lnTo>
                  <a:lnTo>
                    <a:pt x="444" y="2159"/>
                  </a:lnTo>
                  <a:close/>
                  <a:moveTo>
                    <a:pt x="919" y="2664"/>
                  </a:moveTo>
                  <a:lnTo>
                    <a:pt x="827" y="2582"/>
                  </a:lnTo>
                  <a:lnTo>
                    <a:pt x="846" y="2761"/>
                  </a:lnTo>
                  <a:lnTo>
                    <a:pt x="942" y="2849"/>
                  </a:lnTo>
                  <a:lnTo>
                    <a:pt x="919" y="2664"/>
                  </a:lnTo>
                  <a:close/>
                  <a:moveTo>
                    <a:pt x="461" y="2414"/>
                  </a:moveTo>
                  <a:lnTo>
                    <a:pt x="449" y="2244"/>
                  </a:lnTo>
                  <a:lnTo>
                    <a:pt x="357" y="2161"/>
                  </a:lnTo>
                  <a:lnTo>
                    <a:pt x="364" y="2331"/>
                  </a:lnTo>
                  <a:lnTo>
                    <a:pt x="461" y="2414"/>
                  </a:lnTo>
                  <a:close/>
                  <a:moveTo>
                    <a:pt x="600" y="2808"/>
                  </a:moveTo>
                  <a:lnTo>
                    <a:pt x="586" y="2619"/>
                  </a:lnTo>
                  <a:lnTo>
                    <a:pt x="489" y="2532"/>
                  </a:lnTo>
                  <a:lnTo>
                    <a:pt x="503" y="2719"/>
                  </a:lnTo>
                  <a:lnTo>
                    <a:pt x="600" y="2808"/>
                  </a:lnTo>
                  <a:close/>
                  <a:moveTo>
                    <a:pt x="803" y="2558"/>
                  </a:moveTo>
                  <a:lnTo>
                    <a:pt x="709" y="2475"/>
                  </a:lnTo>
                  <a:lnTo>
                    <a:pt x="725" y="2653"/>
                  </a:lnTo>
                  <a:lnTo>
                    <a:pt x="820" y="2740"/>
                  </a:lnTo>
                  <a:lnTo>
                    <a:pt x="803" y="2558"/>
                  </a:lnTo>
                  <a:close/>
                  <a:moveTo>
                    <a:pt x="853" y="3033"/>
                  </a:moveTo>
                  <a:lnTo>
                    <a:pt x="831" y="2837"/>
                  </a:lnTo>
                  <a:lnTo>
                    <a:pt x="732" y="2752"/>
                  </a:lnTo>
                  <a:lnTo>
                    <a:pt x="754" y="2943"/>
                  </a:lnTo>
                  <a:lnTo>
                    <a:pt x="853" y="3033"/>
                  </a:lnTo>
                  <a:close/>
                  <a:moveTo>
                    <a:pt x="699" y="2631"/>
                  </a:moveTo>
                  <a:lnTo>
                    <a:pt x="683" y="2454"/>
                  </a:lnTo>
                  <a:lnTo>
                    <a:pt x="591" y="2369"/>
                  </a:lnTo>
                  <a:lnTo>
                    <a:pt x="602" y="2546"/>
                  </a:lnTo>
                  <a:lnTo>
                    <a:pt x="699" y="2631"/>
                  </a:lnTo>
                  <a:close/>
                  <a:moveTo>
                    <a:pt x="728" y="2919"/>
                  </a:moveTo>
                  <a:lnTo>
                    <a:pt x="709" y="2728"/>
                  </a:lnTo>
                  <a:lnTo>
                    <a:pt x="612" y="2641"/>
                  </a:lnTo>
                  <a:lnTo>
                    <a:pt x="626" y="2830"/>
                  </a:lnTo>
                  <a:lnTo>
                    <a:pt x="728" y="2919"/>
                  </a:lnTo>
                  <a:close/>
                  <a:moveTo>
                    <a:pt x="626" y="774"/>
                  </a:moveTo>
                  <a:lnTo>
                    <a:pt x="638" y="874"/>
                  </a:lnTo>
                  <a:lnTo>
                    <a:pt x="709" y="935"/>
                  </a:lnTo>
                  <a:lnTo>
                    <a:pt x="697" y="833"/>
                  </a:lnTo>
                  <a:lnTo>
                    <a:pt x="626" y="774"/>
                  </a:lnTo>
                  <a:close/>
                  <a:moveTo>
                    <a:pt x="328" y="2055"/>
                  </a:moveTo>
                  <a:lnTo>
                    <a:pt x="321" y="1899"/>
                  </a:lnTo>
                  <a:lnTo>
                    <a:pt x="234" y="1821"/>
                  </a:lnTo>
                  <a:lnTo>
                    <a:pt x="236" y="1975"/>
                  </a:lnTo>
                  <a:lnTo>
                    <a:pt x="328" y="2055"/>
                  </a:lnTo>
                  <a:close/>
                  <a:moveTo>
                    <a:pt x="340" y="2310"/>
                  </a:moveTo>
                  <a:lnTo>
                    <a:pt x="333" y="2140"/>
                  </a:lnTo>
                  <a:lnTo>
                    <a:pt x="241" y="2060"/>
                  </a:lnTo>
                  <a:lnTo>
                    <a:pt x="246" y="2225"/>
                  </a:lnTo>
                  <a:lnTo>
                    <a:pt x="340" y="2310"/>
                  </a:lnTo>
                  <a:close/>
                  <a:moveTo>
                    <a:pt x="428" y="1918"/>
                  </a:moveTo>
                  <a:lnTo>
                    <a:pt x="420" y="1771"/>
                  </a:lnTo>
                  <a:lnTo>
                    <a:pt x="335" y="1696"/>
                  </a:lnTo>
                  <a:lnTo>
                    <a:pt x="340" y="1840"/>
                  </a:lnTo>
                  <a:lnTo>
                    <a:pt x="428" y="1918"/>
                  </a:lnTo>
                  <a:close/>
                  <a:moveTo>
                    <a:pt x="319" y="1821"/>
                  </a:moveTo>
                  <a:lnTo>
                    <a:pt x="312" y="1674"/>
                  </a:lnTo>
                  <a:lnTo>
                    <a:pt x="227" y="1599"/>
                  </a:lnTo>
                  <a:lnTo>
                    <a:pt x="232" y="1743"/>
                  </a:lnTo>
                  <a:lnTo>
                    <a:pt x="319" y="1821"/>
                  </a:lnTo>
                  <a:close/>
                  <a:moveTo>
                    <a:pt x="350" y="2584"/>
                  </a:moveTo>
                  <a:lnTo>
                    <a:pt x="343" y="2402"/>
                  </a:lnTo>
                  <a:lnTo>
                    <a:pt x="248" y="2315"/>
                  </a:lnTo>
                  <a:lnTo>
                    <a:pt x="253" y="2494"/>
                  </a:lnTo>
                  <a:lnTo>
                    <a:pt x="350" y="2584"/>
                  </a:lnTo>
                  <a:close/>
                  <a:moveTo>
                    <a:pt x="309" y="1601"/>
                  </a:moveTo>
                  <a:lnTo>
                    <a:pt x="305" y="1467"/>
                  </a:lnTo>
                  <a:lnTo>
                    <a:pt x="220" y="1393"/>
                  </a:lnTo>
                  <a:lnTo>
                    <a:pt x="227" y="1528"/>
                  </a:lnTo>
                  <a:lnTo>
                    <a:pt x="309" y="1601"/>
                  </a:lnTo>
                  <a:close/>
                  <a:moveTo>
                    <a:pt x="364" y="2879"/>
                  </a:moveTo>
                  <a:lnTo>
                    <a:pt x="357" y="2683"/>
                  </a:lnTo>
                  <a:lnTo>
                    <a:pt x="258" y="2593"/>
                  </a:lnTo>
                  <a:lnTo>
                    <a:pt x="262" y="2787"/>
                  </a:lnTo>
                  <a:lnTo>
                    <a:pt x="364" y="2879"/>
                  </a:lnTo>
                  <a:close/>
                  <a:moveTo>
                    <a:pt x="494" y="2995"/>
                  </a:moveTo>
                  <a:lnTo>
                    <a:pt x="482" y="2797"/>
                  </a:lnTo>
                  <a:lnTo>
                    <a:pt x="380" y="2704"/>
                  </a:lnTo>
                  <a:lnTo>
                    <a:pt x="392" y="2903"/>
                  </a:lnTo>
                  <a:lnTo>
                    <a:pt x="494" y="2995"/>
                  </a:lnTo>
                  <a:close/>
                  <a:moveTo>
                    <a:pt x="465" y="2508"/>
                  </a:moveTo>
                  <a:lnTo>
                    <a:pt x="369" y="2423"/>
                  </a:lnTo>
                  <a:lnTo>
                    <a:pt x="378" y="2605"/>
                  </a:lnTo>
                  <a:lnTo>
                    <a:pt x="477" y="2693"/>
                  </a:lnTo>
                  <a:lnTo>
                    <a:pt x="465" y="2508"/>
                  </a:lnTo>
                  <a:close/>
                  <a:moveTo>
                    <a:pt x="378" y="3201"/>
                  </a:moveTo>
                  <a:lnTo>
                    <a:pt x="369" y="2986"/>
                  </a:lnTo>
                  <a:lnTo>
                    <a:pt x="265" y="2893"/>
                  </a:lnTo>
                  <a:lnTo>
                    <a:pt x="272" y="3104"/>
                  </a:lnTo>
                  <a:lnTo>
                    <a:pt x="378" y="3201"/>
                  </a:lnTo>
                  <a:close/>
                  <a:moveTo>
                    <a:pt x="300" y="1398"/>
                  </a:moveTo>
                  <a:lnTo>
                    <a:pt x="295" y="1271"/>
                  </a:lnTo>
                  <a:lnTo>
                    <a:pt x="215" y="1202"/>
                  </a:lnTo>
                  <a:lnTo>
                    <a:pt x="217" y="1327"/>
                  </a:lnTo>
                  <a:lnTo>
                    <a:pt x="300" y="1398"/>
                  </a:lnTo>
                  <a:close/>
                  <a:moveTo>
                    <a:pt x="539" y="699"/>
                  </a:moveTo>
                  <a:lnTo>
                    <a:pt x="548" y="798"/>
                  </a:lnTo>
                  <a:lnTo>
                    <a:pt x="621" y="857"/>
                  </a:lnTo>
                  <a:lnTo>
                    <a:pt x="609" y="758"/>
                  </a:lnTo>
                  <a:lnTo>
                    <a:pt x="539" y="699"/>
                  </a:lnTo>
                  <a:close/>
                  <a:moveTo>
                    <a:pt x="451" y="623"/>
                  </a:moveTo>
                  <a:lnTo>
                    <a:pt x="461" y="720"/>
                  </a:lnTo>
                  <a:lnTo>
                    <a:pt x="529" y="779"/>
                  </a:lnTo>
                  <a:lnTo>
                    <a:pt x="522" y="682"/>
                  </a:lnTo>
                  <a:lnTo>
                    <a:pt x="451" y="623"/>
                  </a:lnTo>
                  <a:close/>
                  <a:moveTo>
                    <a:pt x="463" y="774"/>
                  </a:moveTo>
                  <a:lnTo>
                    <a:pt x="470" y="876"/>
                  </a:lnTo>
                  <a:lnTo>
                    <a:pt x="546" y="937"/>
                  </a:lnTo>
                  <a:lnTo>
                    <a:pt x="534" y="833"/>
                  </a:lnTo>
                  <a:lnTo>
                    <a:pt x="463" y="774"/>
                  </a:lnTo>
                  <a:close/>
                  <a:moveTo>
                    <a:pt x="612" y="628"/>
                  </a:moveTo>
                  <a:lnTo>
                    <a:pt x="621" y="722"/>
                  </a:lnTo>
                  <a:lnTo>
                    <a:pt x="690" y="782"/>
                  </a:lnTo>
                  <a:lnTo>
                    <a:pt x="678" y="685"/>
                  </a:lnTo>
                  <a:lnTo>
                    <a:pt x="612" y="628"/>
                  </a:lnTo>
                  <a:close/>
                  <a:moveTo>
                    <a:pt x="286" y="616"/>
                  </a:moveTo>
                  <a:lnTo>
                    <a:pt x="288" y="718"/>
                  </a:lnTo>
                  <a:lnTo>
                    <a:pt x="361" y="779"/>
                  </a:lnTo>
                  <a:lnTo>
                    <a:pt x="354" y="680"/>
                  </a:lnTo>
                  <a:lnTo>
                    <a:pt x="286" y="616"/>
                  </a:lnTo>
                  <a:close/>
                  <a:moveTo>
                    <a:pt x="364" y="548"/>
                  </a:moveTo>
                  <a:lnTo>
                    <a:pt x="371" y="642"/>
                  </a:lnTo>
                  <a:lnTo>
                    <a:pt x="442" y="704"/>
                  </a:lnTo>
                  <a:lnTo>
                    <a:pt x="432" y="607"/>
                  </a:lnTo>
                  <a:lnTo>
                    <a:pt x="364" y="548"/>
                  </a:lnTo>
                  <a:close/>
                  <a:moveTo>
                    <a:pt x="295" y="876"/>
                  </a:moveTo>
                  <a:lnTo>
                    <a:pt x="371" y="940"/>
                  </a:lnTo>
                  <a:lnTo>
                    <a:pt x="366" y="836"/>
                  </a:lnTo>
                  <a:lnTo>
                    <a:pt x="291" y="772"/>
                  </a:lnTo>
                  <a:lnTo>
                    <a:pt x="295" y="876"/>
                  </a:lnTo>
                  <a:close/>
                  <a:moveTo>
                    <a:pt x="373" y="694"/>
                  </a:moveTo>
                  <a:lnTo>
                    <a:pt x="380" y="796"/>
                  </a:lnTo>
                  <a:lnTo>
                    <a:pt x="451" y="857"/>
                  </a:lnTo>
                  <a:lnTo>
                    <a:pt x="446" y="756"/>
                  </a:lnTo>
                  <a:lnTo>
                    <a:pt x="373" y="694"/>
                  </a:lnTo>
                  <a:close/>
                  <a:moveTo>
                    <a:pt x="390" y="959"/>
                  </a:moveTo>
                  <a:lnTo>
                    <a:pt x="465" y="1022"/>
                  </a:lnTo>
                  <a:lnTo>
                    <a:pt x="456" y="914"/>
                  </a:lnTo>
                  <a:lnTo>
                    <a:pt x="385" y="850"/>
                  </a:lnTo>
                  <a:lnTo>
                    <a:pt x="390" y="959"/>
                  </a:lnTo>
                  <a:close/>
                  <a:moveTo>
                    <a:pt x="912" y="2423"/>
                  </a:moveTo>
                  <a:lnTo>
                    <a:pt x="933" y="2593"/>
                  </a:lnTo>
                  <a:lnTo>
                    <a:pt x="1025" y="2676"/>
                  </a:lnTo>
                  <a:lnTo>
                    <a:pt x="1002" y="2504"/>
                  </a:lnTo>
                  <a:lnTo>
                    <a:pt x="912" y="2423"/>
                  </a:lnTo>
                  <a:close/>
                  <a:moveTo>
                    <a:pt x="907" y="2572"/>
                  </a:moveTo>
                  <a:lnTo>
                    <a:pt x="888" y="2402"/>
                  </a:lnTo>
                  <a:lnTo>
                    <a:pt x="796" y="2322"/>
                  </a:lnTo>
                  <a:lnTo>
                    <a:pt x="815" y="2490"/>
                  </a:lnTo>
                  <a:lnTo>
                    <a:pt x="907" y="2572"/>
                  </a:lnTo>
                  <a:close/>
                  <a:moveTo>
                    <a:pt x="619" y="1556"/>
                  </a:moveTo>
                  <a:lnTo>
                    <a:pt x="633" y="1691"/>
                  </a:lnTo>
                  <a:lnTo>
                    <a:pt x="716" y="1762"/>
                  </a:lnTo>
                  <a:lnTo>
                    <a:pt x="702" y="1627"/>
                  </a:lnTo>
                  <a:lnTo>
                    <a:pt x="619" y="1556"/>
                  </a:lnTo>
                  <a:close/>
                  <a:moveTo>
                    <a:pt x="770" y="2081"/>
                  </a:moveTo>
                  <a:lnTo>
                    <a:pt x="787" y="2234"/>
                  </a:lnTo>
                  <a:lnTo>
                    <a:pt x="876" y="2315"/>
                  </a:lnTo>
                  <a:lnTo>
                    <a:pt x="857" y="2156"/>
                  </a:lnTo>
                  <a:lnTo>
                    <a:pt x="770" y="2081"/>
                  </a:lnTo>
                  <a:close/>
                  <a:moveTo>
                    <a:pt x="404" y="1488"/>
                  </a:moveTo>
                  <a:lnTo>
                    <a:pt x="397" y="1358"/>
                  </a:lnTo>
                  <a:lnTo>
                    <a:pt x="314" y="1289"/>
                  </a:lnTo>
                  <a:lnTo>
                    <a:pt x="321" y="1417"/>
                  </a:lnTo>
                  <a:lnTo>
                    <a:pt x="404" y="1488"/>
                  </a:lnTo>
                  <a:close/>
                  <a:moveTo>
                    <a:pt x="298" y="933"/>
                  </a:moveTo>
                  <a:lnTo>
                    <a:pt x="305" y="1044"/>
                  </a:lnTo>
                  <a:lnTo>
                    <a:pt x="380" y="1112"/>
                  </a:lnTo>
                  <a:lnTo>
                    <a:pt x="376" y="996"/>
                  </a:lnTo>
                  <a:lnTo>
                    <a:pt x="298" y="933"/>
                  </a:lnTo>
                  <a:close/>
                  <a:moveTo>
                    <a:pt x="602" y="1363"/>
                  </a:moveTo>
                  <a:lnTo>
                    <a:pt x="612" y="1488"/>
                  </a:lnTo>
                  <a:lnTo>
                    <a:pt x="694" y="1559"/>
                  </a:lnTo>
                  <a:lnTo>
                    <a:pt x="680" y="1431"/>
                  </a:lnTo>
                  <a:lnTo>
                    <a:pt x="602" y="1363"/>
                  </a:lnTo>
                  <a:close/>
                  <a:moveTo>
                    <a:pt x="517" y="1467"/>
                  </a:moveTo>
                  <a:lnTo>
                    <a:pt x="529" y="1599"/>
                  </a:lnTo>
                  <a:lnTo>
                    <a:pt x="612" y="1670"/>
                  </a:lnTo>
                  <a:lnTo>
                    <a:pt x="598" y="1537"/>
                  </a:lnTo>
                  <a:lnTo>
                    <a:pt x="517" y="1467"/>
                  </a:lnTo>
                  <a:close/>
                  <a:moveTo>
                    <a:pt x="737" y="1979"/>
                  </a:moveTo>
                  <a:lnTo>
                    <a:pt x="725" y="1837"/>
                  </a:lnTo>
                  <a:lnTo>
                    <a:pt x="640" y="1762"/>
                  </a:lnTo>
                  <a:lnTo>
                    <a:pt x="652" y="1906"/>
                  </a:lnTo>
                  <a:lnTo>
                    <a:pt x="737" y="1979"/>
                  </a:lnTo>
                  <a:close/>
                  <a:moveTo>
                    <a:pt x="583" y="1181"/>
                  </a:moveTo>
                  <a:lnTo>
                    <a:pt x="595" y="1299"/>
                  </a:lnTo>
                  <a:lnTo>
                    <a:pt x="676" y="1365"/>
                  </a:lnTo>
                  <a:lnTo>
                    <a:pt x="661" y="1247"/>
                  </a:lnTo>
                  <a:lnTo>
                    <a:pt x="583" y="1181"/>
                  </a:lnTo>
                  <a:close/>
                  <a:moveTo>
                    <a:pt x="392" y="1294"/>
                  </a:moveTo>
                  <a:lnTo>
                    <a:pt x="385" y="1171"/>
                  </a:lnTo>
                  <a:lnTo>
                    <a:pt x="307" y="1105"/>
                  </a:lnTo>
                  <a:lnTo>
                    <a:pt x="312" y="1223"/>
                  </a:lnTo>
                  <a:lnTo>
                    <a:pt x="392" y="1294"/>
                  </a:lnTo>
                  <a:close/>
                  <a:moveTo>
                    <a:pt x="1179" y="3616"/>
                  </a:moveTo>
                  <a:lnTo>
                    <a:pt x="1283" y="3713"/>
                  </a:lnTo>
                  <a:lnTo>
                    <a:pt x="1250" y="3489"/>
                  </a:lnTo>
                  <a:lnTo>
                    <a:pt x="1148" y="3394"/>
                  </a:lnTo>
                  <a:lnTo>
                    <a:pt x="1179" y="3616"/>
                  </a:lnTo>
                  <a:close/>
                  <a:moveTo>
                    <a:pt x="203" y="1509"/>
                  </a:moveTo>
                  <a:lnTo>
                    <a:pt x="201" y="1374"/>
                  </a:lnTo>
                  <a:lnTo>
                    <a:pt x="118" y="1301"/>
                  </a:lnTo>
                  <a:lnTo>
                    <a:pt x="121" y="1434"/>
                  </a:lnTo>
                  <a:lnTo>
                    <a:pt x="203" y="1509"/>
                  </a:lnTo>
                  <a:close/>
                  <a:moveTo>
                    <a:pt x="113" y="937"/>
                  </a:moveTo>
                  <a:lnTo>
                    <a:pt x="113" y="1051"/>
                  </a:lnTo>
                  <a:lnTo>
                    <a:pt x="194" y="1119"/>
                  </a:lnTo>
                  <a:lnTo>
                    <a:pt x="191" y="1001"/>
                  </a:lnTo>
                  <a:lnTo>
                    <a:pt x="113" y="937"/>
                  </a:lnTo>
                  <a:close/>
                  <a:moveTo>
                    <a:pt x="503" y="1275"/>
                  </a:moveTo>
                  <a:lnTo>
                    <a:pt x="513" y="1400"/>
                  </a:lnTo>
                  <a:lnTo>
                    <a:pt x="593" y="1469"/>
                  </a:lnTo>
                  <a:lnTo>
                    <a:pt x="581" y="1344"/>
                  </a:lnTo>
                  <a:lnTo>
                    <a:pt x="503" y="1275"/>
                  </a:lnTo>
                  <a:close/>
                  <a:moveTo>
                    <a:pt x="272" y="753"/>
                  </a:moveTo>
                  <a:lnTo>
                    <a:pt x="201" y="692"/>
                  </a:lnTo>
                  <a:lnTo>
                    <a:pt x="203" y="796"/>
                  </a:lnTo>
                  <a:lnTo>
                    <a:pt x="276" y="859"/>
                  </a:lnTo>
                  <a:lnTo>
                    <a:pt x="272" y="753"/>
                  </a:lnTo>
                  <a:close/>
                  <a:moveTo>
                    <a:pt x="945" y="2686"/>
                  </a:moveTo>
                  <a:lnTo>
                    <a:pt x="968" y="2870"/>
                  </a:lnTo>
                  <a:lnTo>
                    <a:pt x="1063" y="2957"/>
                  </a:lnTo>
                  <a:lnTo>
                    <a:pt x="1039" y="2771"/>
                  </a:lnTo>
                  <a:lnTo>
                    <a:pt x="945" y="2686"/>
                  </a:lnTo>
                  <a:close/>
                  <a:moveTo>
                    <a:pt x="196" y="1308"/>
                  </a:moveTo>
                  <a:lnTo>
                    <a:pt x="194" y="1183"/>
                  </a:lnTo>
                  <a:lnTo>
                    <a:pt x="116" y="1112"/>
                  </a:lnTo>
                  <a:lnTo>
                    <a:pt x="118" y="1237"/>
                  </a:lnTo>
                  <a:lnTo>
                    <a:pt x="196" y="1308"/>
                  </a:lnTo>
                  <a:close/>
                  <a:moveTo>
                    <a:pt x="1150" y="3593"/>
                  </a:moveTo>
                  <a:lnTo>
                    <a:pt x="1122" y="3373"/>
                  </a:lnTo>
                  <a:lnTo>
                    <a:pt x="1018" y="3279"/>
                  </a:lnTo>
                  <a:lnTo>
                    <a:pt x="1044" y="3496"/>
                  </a:lnTo>
                  <a:lnTo>
                    <a:pt x="1150" y="3593"/>
                  </a:lnTo>
                  <a:close/>
                  <a:moveTo>
                    <a:pt x="980" y="2971"/>
                  </a:moveTo>
                  <a:lnTo>
                    <a:pt x="1004" y="3170"/>
                  </a:lnTo>
                  <a:lnTo>
                    <a:pt x="1105" y="3262"/>
                  </a:lnTo>
                  <a:lnTo>
                    <a:pt x="1077" y="3059"/>
                  </a:lnTo>
                  <a:lnTo>
                    <a:pt x="980" y="2971"/>
                  </a:lnTo>
                  <a:close/>
                  <a:moveTo>
                    <a:pt x="291" y="1207"/>
                  </a:moveTo>
                  <a:lnTo>
                    <a:pt x="288" y="1086"/>
                  </a:lnTo>
                  <a:lnTo>
                    <a:pt x="210" y="1020"/>
                  </a:lnTo>
                  <a:lnTo>
                    <a:pt x="215" y="1138"/>
                  </a:lnTo>
                  <a:lnTo>
                    <a:pt x="291" y="1207"/>
                  </a:lnTo>
                  <a:close/>
                  <a:moveTo>
                    <a:pt x="284" y="1027"/>
                  </a:moveTo>
                  <a:lnTo>
                    <a:pt x="279" y="916"/>
                  </a:lnTo>
                  <a:lnTo>
                    <a:pt x="206" y="850"/>
                  </a:lnTo>
                  <a:lnTo>
                    <a:pt x="208" y="961"/>
                  </a:lnTo>
                  <a:lnTo>
                    <a:pt x="284" y="1027"/>
                  </a:lnTo>
                  <a:close/>
                  <a:moveTo>
                    <a:pt x="673" y="2364"/>
                  </a:moveTo>
                  <a:lnTo>
                    <a:pt x="659" y="2199"/>
                  </a:lnTo>
                  <a:lnTo>
                    <a:pt x="569" y="2121"/>
                  </a:lnTo>
                  <a:lnTo>
                    <a:pt x="583" y="2282"/>
                  </a:lnTo>
                  <a:lnTo>
                    <a:pt x="673" y="2364"/>
                  </a:lnTo>
                  <a:close/>
                  <a:moveTo>
                    <a:pt x="645" y="928"/>
                  </a:moveTo>
                  <a:lnTo>
                    <a:pt x="657" y="1034"/>
                  </a:lnTo>
                  <a:lnTo>
                    <a:pt x="730" y="1098"/>
                  </a:lnTo>
                  <a:lnTo>
                    <a:pt x="716" y="989"/>
                  </a:lnTo>
                  <a:lnTo>
                    <a:pt x="645" y="928"/>
                  </a:lnTo>
                  <a:close/>
                  <a:moveTo>
                    <a:pt x="661" y="1089"/>
                  </a:moveTo>
                  <a:lnTo>
                    <a:pt x="673" y="1204"/>
                  </a:lnTo>
                  <a:lnTo>
                    <a:pt x="749" y="1268"/>
                  </a:lnTo>
                  <a:lnTo>
                    <a:pt x="735" y="1155"/>
                  </a:lnTo>
                  <a:lnTo>
                    <a:pt x="661" y="1089"/>
                  </a:lnTo>
                  <a:close/>
                  <a:moveTo>
                    <a:pt x="680" y="1263"/>
                  </a:moveTo>
                  <a:lnTo>
                    <a:pt x="694" y="1384"/>
                  </a:lnTo>
                  <a:lnTo>
                    <a:pt x="772" y="1452"/>
                  </a:lnTo>
                  <a:lnTo>
                    <a:pt x="758" y="1332"/>
                  </a:lnTo>
                  <a:lnTo>
                    <a:pt x="680" y="1263"/>
                  </a:lnTo>
                  <a:close/>
                  <a:moveTo>
                    <a:pt x="723" y="1644"/>
                  </a:moveTo>
                  <a:lnTo>
                    <a:pt x="737" y="1781"/>
                  </a:lnTo>
                  <a:lnTo>
                    <a:pt x="820" y="1854"/>
                  </a:lnTo>
                  <a:lnTo>
                    <a:pt x="805" y="1717"/>
                  </a:lnTo>
                  <a:lnTo>
                    <a:pt x="723" y="1644"/>
                  </a:lnTo>
                  <a:close/>
                  <a:moveTo>
                    <a:pt x="699" y="1450"/>
                  </a:moveTo>
                  <a:lnTo>
                    <a:pt x="713" y="1578"/>
                  </a:lnTo>
                  <a:lnTo>
                    <a:pt x="794" y="1646"/>
                  </a:lnTo>
                  <a:lnTo>
                    <a:pt x="779" y="1516"/>
                  </a:lnTo>
                  <a:lnTo>
                    <a:pt x="699" y="1450"/>
                  </a:lnTo>
                  <a:close/>
                  <a:moveTo>
                    <a:pt x="395" y="1015"/>
                  </a:moveTo>
                  <a:lnTo>
                    <a:pt x="402" y="1129"/>
                  </a:lnTo>
                  <a:lnTo>
                    <a:pt x="480" y="1197"/>
                  </a:lnTo>
                  <a:lnTo>
                    <a:pt x="470" y="1082"/>
                  </a:lnTo>
                  <a:lnTo>
                    <a:pt x="395" y="1015"/>
                  </a:lnTo>
                  <a:close/>
                  <a:moveTo>
                    <a:pt x="475" y="930"/>
                  </a:moveTo>
                  <a:lnTo>
                    <a:pt x="487" y="1039"/>
                  </a:lnTo>
                  <a:lnTo>
                    <a:pt x="560" y="1103"/>
                  </a:lnTo>
                  <a:lnTo>
                    <a:pt x="550" y="994"/>
                  </a:lnTo>
                  <a:lnTo>
                    <a:pt x="475" y="930"/>
                  </a:lnTo>
                  <a:close/>
                  <a:moveTo>
                    <a:pt x="746" y="1854"/>
                  </a:moveTo>
                  <a:lnTo>
                    <a:pt x="763" y="2000"/>
                  </a:lnTo>
                  <a:lnTo>
                    <a:pt x="848" y="2076"/>
                  </a:lnTo>
                  <a:lnTo>
                    <a:pt x="831" y="1930"/>
                  </a:lnTo>
                  <a:lnTo>
                    <a:pt x="746" y="1854"/>
                  </a:lnTo>
                  <a:close/>
                  <a:moveTo>
                    <a:pt x="553" y="850"/>
                  </a:moveTo>
                  <a:lnTo>
                    <a:pt x="565" y="954"/>
                  </a:lnTo>
                  <a:lnTo>
                    <a:pt x="638" y="1015"/>
                  </a:lnTo>
                  <a:lnTo>
                    <a:pt x="626" y="911"/>
                  </a:lnTo>
                  <a:lnTo>
                    <a:pt x="553" y="850"/>
                  </a:lnTo>
                  <a:close/>
                  <a:moveTo>
                    <a:pt x="569" y="1011"/>
                  </a:moveTo>
                  <a:lnTo>
                    <a:pt x="579" y="1122"/>
                  </a:lnTo>
                  <a:lnTo>
                    <a:pt x="654" y="1188"/>
                  </a:lnTo>
                  <a:lnTo>
                    <a:pt x="643" y="1072"/>
                  </a:lnTo>
                  <a:lnTo>
                    <a:pt x="569" y="1011"/>
                  </a:lnTo>
                  <a:close/>
                  <a:moveTo>
                    <a:pt x="416" y="1696"/>
                  </a:moveTo>
                  <a:lnTo>
                    <a:pt x="406" y="1559"/>
                  </a:lnTo>
                  <a:lnTo>
                    <a:pt x="326" y="1485"/>
                  </a:lnTo>
                  <a:lnTo>
                    <a:pt x="333" y="1623"/>
                  </a:lnTo>
                  <a:lnTo>
                    <a:pt x="416" y="1696"/>
                  </a:lnTo>
                  <a:close/>
                  <a:moveTo>
                    <a:pt x="508" y="1580"/>
                  </a:moveTo>
                  <a:lnTo>
                    <a:pt x="496" y="1448"/>
                  </a:lnTo>
                  <a:lnTo>
                    <a:pt x="418" y="1377"/>
                  </a:lnTo>
                  <a:lnTo>
                    <a:pt x="425" y="1507"/>
                  </a:lnTo>
                  <a:lnTo>
                    <a:pt x="508" y="1580"/>
                  </a:lnTo>
                  <a:close/>
                  <a:moveTo>
                    <a:pt x="541" y="2017"/>
                  </a:moveTo>
                  <a:lnTo>
                    <a:pt x="529" y="1866"/>
                  </a:lnTo>
                  <a:lnTo>
                    <a:pt x="442" y="1790"/>
                  </a:lnTo>
                  <a:lnTo>
                    <a:pt x="454" y="1939"/>
                  </a:lnTo>
                  <a:lnTo>
                    <a:pt x="541" y="2017"/>
                  </a:lnTo>
                  <a:close/>
                  <a:moveTo>
                    <a:pt x="524" y="1790"/>
                  </a:moveTo>
                  <a:lnTo>
                    <a:pt x="513" y="1649"/>
                  </a:lnTo>
                  <a:lnTo>
                    <a:pt x="430" y="1578"/>
                  </a:lnTo>
                  <a:lnTo>
                    <a:pt x="437" y="1715"/>
                  </a:lnTo>
                  <a:lnTo>
                    <a:pt x="524" y="1790"/>
                  </a:lnTo>
                  <a:close/>
                  <a:moveTo>
                    <a:pt x="404" y="1190"/>
                  </a:moveTo>
                  <a:lnTo>
                    <a:pt x="413" y="1313"/>
                  </a:lnTo>
                  <a:lnTo>
                    <a:pt x="491" y="1382"/>
                  </a:lnTo>
                  <a:lnTo>
                    <a:pt x="484" y="1259"/>
                  </a:lnTo>
                  <a:lnTo>
                    <a:pt x="404" y="1190"/>
                  </a:lnTo>
                  <a:close/>
                  <a:moveTo>
                    <a:pt x="765" y="2215"/>
                  </a:moveTo>
                  <a:lnTo>
                    <a:pt x="749" y="2057"/>
                  </a:lnTo>
                  <a:lnTo>
                    <a:pt x="659" y="1984"/>
                  </a:lnTo>
                  <a:lnTo>
                    <a:pt x="676" y="2135"/>
                  </a:lnTo>
                  <a:lnTo>
                    <a:pt x="765" y="2215"/>
                  </a:lnTo>
                  <a:close/>
                  <a:moveTo>
                    <a:pt x="491" y="1098"/>
                  </a:moveTo>
                  <a:lnTo>
                    <a:pt x="498" y="1214"/>
                  </a:lnTo>
                  <a:lnTo>
                    <a:pt x="574" y="1280"/>
                  </a:lnTo>
                  <a:lnTo>
                    <a:pt x="565" y="1164"/>
                  </a:lnTo>
                  <a:lnTo>
                    <a:pt x="491" y="1098"/>
                  </a:lnTo>
                  <a:close/>
                  <a:moveTo>
                    <a:pt x="631" y="1885"/>
                  </a:moveTo>
                  <a:lnTo>
                    <a:pt x="617" y="1743"/>
                  </a:lnTo>
                  <a:lnTo>
                    <a:pt x="534" y="1670"/>
                  </a:lnTo>
                  <a:lnTo>
                    <a:pt x="546" y="1809"/>
                  </a:lnTo>
                  <a:lnTo>
                    <a:pt x="631" y="1885"/>
                  </a:lnTo>
                  <a:close/>
                  <a:moveTo>
                    <a:pt x="791" y="2468"/>
                  </a:moveTo>
                  <a:lnTo>
                    <a:pt x="775" y="2301"/>
                  </a:lnTo>
                  <a:lnTo>
                    <a:pt x="683" y="2220"/>
                  </a:lnTo>
                  <a:lnTo>
                    <a:pt x="699" y="2386"/>
                  </a:lnTo>
                  <a:lnTo>
                    <a:pt x="791" y="2468"/>
                  </a:lnTo>
                  <a:close/>
                  <a:moveTo>
                    <a:pt x="652" y="2116"/>
                  </a:moveTo>
                  <a:lnTo>
                    <a:pt x="638" y="1963"/>
                  </a:lnTo>
                  <a:lnTo>
                    <a:pt x="550" y="1885"/>
                  </a:lnTo>
                  <a:lnTo>
                    <a:pt x="562" y="2038"/>
                  </a:lnTo>
                  <a:lnTo>
                    <a:pt x="652" y="2116"/>
                  </a:lnTo>
                  <a:close/>
                  <a:moveTo>
                    <a:pt x="718" y="3973"/>
                  </a:moveTo>
                  <a:lnTo>
                    <a:pt x="730" y="4124"/>
                  </a:lnTo>
                  <a:lnTo>
                    <a:pt x="836" y="4124"/>
                  </a:lnTo>
                  <a:lnTo>
                    <a:pt x="831" y="4079"/>
                  </a:lnTo>
                  <a:lnTo>
                    <a:pt x="718" y="3973"/>
                  </a:lnTo>
                  <a:close/>
                  <a:moveTo>
                    <a:pt x="12" y="1549"/>
                  </a:moveTo>
                  <a:lnTo>
                    <a:pt x="99" y="1625"/>
                  </a:lnTo>
                  <a:lnTo>
                    <a:pt x="97" y="1485"/>
                  </a:lnTo>
                  <a:lnTo>
                    <a:pt x="12" y="1412"/>
                  </a:lnTo>
                  <a:lnTo>
                    <a:pt x="12" y="1549"/>
                  </a:lnTo>
                  <a:close/>
                  <a:moveTo>
                    <a:pt x="104" y="2095"/>
                  </a:moveTo>
                  <a:lnTo>
                    <a:pt x="102" y="1937"/>
                  </a:lnTo>
                  <a:lnTo>
                    <a:pt x="10" y="1854"/>
                  </a:lnTo>
                  <a:lnTo>
                    <a:pt x="10" y="2012"/>
                  </a:lnTo>
                  <a:lnTo>
                    <a:pt x="104" y="2095"/>
                  </a:lnTo>
                  <a:close/>
                  <a:moveTo>
                    <a:pt x="111" y="3071"/>
                  </a:moveTo>
                  <a:lnTo>
                    <a:pt x="5" y="2974"/>
                  </a:lnTo>
                  <a:lnTo>
                    <a:pt x="2" y="3194"/>
                  </a:lnTo>
                  <a:lnTo>
                    <a:pt x="116" y="3295"/>
                  </a:lnTo>
                  <a:lnTo>
                    <a:pt x="111" y="3071"/>
                  </a:lnTo>
                  <a:close/>
                  <a:moveTo>
                    <a:pt x="104" y="2185"/>
                  </a:moveTo>
                  <a:lnTo>
                    <a:pt x="10" y="2102"/>
                  </a:lnTo>
                  <a:lnTo>
                    <a:pt x="7" y="2275"/>
                  </a:lnTo>
                  <a:lnTo>
                    <a:pt x="106" y="2362"/>
                  </a:lnTo>
                  <a:lnTo>
                    <a:pt x="104" y="2185"/>
                  </a:lnTo>
                  <a:close/>
                  <a:moveTo>
                    <a:pt x="106" y="2456"/>
                  </a:moveTo>
                  <a:lnTo>
                    <a:pt x="7" y="2367"/>
                  </a:lnTo>
                  <a:lnTo>
                    <a:pt x="7" y="2556"/>
                  </a:lnTo>
                  <a:lnTo>
                    <a:pt x="109" y="2648"/>
                  </a:lnTo>
                  <a:lnTo>
                    <a:pt x="106" y="2456"/>
                  </a:lnTo>
                  <a:close/>
                  <a:moveTo>
                    <a:pt x="113" y="3420"/>
                  </a:moveTo>
                  <a:lnTo>
                    <a:pt x="2" y="3316"/>
                  </a:lnTo>
                  <a:lnTo>
                    <a:pt x="0" y="3560"/>
                  </a:lnTo>
                  <a:lnTo>
                    <a:pt x="116" y="3664"/>
                  </a:lnTo>
                  <a:lnTo>
                    <a:pt x="113" y="3420"/>
                  </a:lnTo>
                  <a:close/>
                  <a:moveTo>
                    <a:pt x="215" y="2038"/>
                  </a:moveTo>
                  <a:lnTo>
                    <a:pt x="125" y="1956"/>
                  </a:lnTo>
                  <a:lnTo>
                    <a:pt x="128" y="2119"/>
                  </a:lnTo>
                  <a:lnTo>
                    <a:pt x="220" y="2201"/>
                  </a:lnTo>
                  <a:lnTo>
                    <a:pt x="215" y="2038"/>
                  </a:lnTo>
                  <a:close/>
                  <a:moveTo>
                    <a:pt x="0" y="3694"/>
                  </a:moveTo>
                  <a:lnTo>
                    <a:pt x="0" y="3961"/>
                  </a:lnTo>
                  <a:lnTo>
                    <a:pt x="121" y="4075"/>
                  </a:lnTo>
                  <a:lnTo>
                    <a:pt x="118" y="3801"/>
                  </a:lnTo>
                  <a:lnTo>
                    <a:pt x="0" y="3694"/>
                  </a:lnTo>
                  <a:close/>
                  <a:moveTo>
                    <a:pt x="208" y="1800"/>
                  </a:moveTo>
                  <a:lnTo>
                    <a:pt x="123" y="1724"/>
                  </a:lnTo>
                  <a:lnTo>
                    <a:pt x="125" y="1873"/>
                  </a:lnTo>
                  <a:lnTo>
                    <a:pt x="215" y="1953"/>
                  </a:lnTo>
                  <a:lnTo>
                    <a:pt x="208" y="1800"/>
                  </a:lnTo>
                  <a:close/>
                  <a:moveTo>
                    <a:pt x="206" y="1580"/>
                  </a:moveTo>
                  <a:lnTo>
                    <a:pt x="121" y="1504"/>
                  </a:lnTo>
                  <a:lnTo>
                    <a:pt x="121" y="1646"/>
                  </a:lnTo>
                  <a:lnTo>
                    <a:pt x="208" y="1722"/>
                  </a:lnTo>
                  <a:lnTo>
                    <a:pt x="206" y="1580"/>
                  </a:lnTo>
                  <a:close/>
                  <a:moveTo>
                    <a:pt x="19" y="387"/>
                  </a:moveTo>
                  <a:lnTo>
                    <a:pt x="19" y="484"/>
                  </a:lnTo>
                  <a:lnTo>
                    <a:pt x="90" y="545"/>
                  </a:lnTo>
                  <a:lnTo>
                    <a:pt x="87" y="448"/>
                  </a:lnTo>
                  <a:lnTo>
                    <a:pt x="19" y="387"/>
                  </a:lnTo>
                  <a:close/>
                  <a:moveTo>
                    <a:pt x="222" y="2293"/>
                  </a:moveTo>
                  <a:lnTo>
                    <a:pt x="128" y="2208"/>
                  </a:lnTo>
                  <a:lnTo>
                    <a:pt x="130" y="2386"/>
                  </a:lnTo>
                  <a:lnTo>
                    <a:pt x="229" y="2471"/>
                  </a:lnTo>
                  <a:lnTo>
                    <a:pt x="222" y="2293"/>
                  </a:lnTo>
                  <a:close/>
                  <a:moveTo>
                    <a:pt x="87" y="309"/>
                  </a:moveTo>
                  <a:lnTo>
                    <a:pt x="19" y="252"/>
                  </a:lnTo>
                  <a:lnTo>
                    <a:pt x="17" y="340"/>
                  </a:lnTo>
                  <a:lnTo>
                    <a:pt x="90" y="401"/>
                  </a:lnTo>
                  <a:lnTo>
                    <a:pt x="87" y="309"/>
                  </a:lnTo>
                  <a:close/>
                  <a:moveTo>
                    <a:pt x="85" y="54"/>
                  </a:moveTo>
                  <a:lnTo>
                    <a:pt x="21" y="0"/>
                  </a:lnTo>
                  <a:lnTo>
                    <a:pt x="21" y="80"/>
                  </a:lnTo>
                  <a:lnTo>
                    <a:pt x="85" y="137"/>
                  </a:lnTo>
                  <a:lnTo>
                    <a:pt x="85" y="54"/>
                  </a:lnTo>
                  <a:close/>
                  <a:moveTo>
                    <a:pt x="90" y="595"/>
                  </a:moveTo>
                  <a:lnTo>
                    <a:pt x="19" y="533"/>
                  </a:lnTo>
                  <a:lnTo>
                    <a:pt x="17" y="633"/>
                  </a:lnTo>
                  <a:lnTo>
                    <a:pt x="90" y="696"/>
                  </a:lnTo>
                  <a:lnTo>
                    <a:pt x="90" y="595"/>
                  </a:lnTo>
                  <a:close/>
                  <a:moveTo>
                    <a:pt x="87" y="264"/>
                  </a:moveTo>
                  <a:lnTo>
                    <a:pt x="87" y="179"/>
                  </a:lnTo>
                  <a:lnTo>
                    <a:pt x="19" y="120"/>
                  </a:lnTo>
                  <a:lnTo>
                    <a:pt x="19" y="205"/>
                  </a:lnTo>
                  <a:lnTo>
                    <a:pt x="87" y="264"/>
                  </a:lnTo>
                  <a:close/>
                  <a:moveTo>
                    <a:pt x="99" y="1703"/>
                  </a:moveTo>
                  <a:lnTo>
                    <a:pt x="12" y="1625"/>
                  </a:lnTo>
                  <a:lnTo>
                    <a:pt x="10" y="1774"/>
                  </a:lnTo>
                  <a:lnTo>
                    <a:pt x="102" y="1854"/>
                  </a:lnTo>
                  <a:lnTo>
                    <a:pt x="99" y="1703"/>
                  </a:lnTo>
                  <a:close/>
                  <a:moveTo>
                    <a:pt x="97" y="1282"/>
                  </a:moveTo>
                  <a:lnTo>
                    <a:pt x="14" y="1211"/>
                  </a:lnTo>
                  <a:lnTo>
                    <a:pt x="12" y="1341"/>
                  </a:lnTo>
                  <a:lnTo>
                    <a:pt x="97" y="1415"/>
                  </a:lnTo>
                  <a:lnTo>
                    <a:pt x="97" y="1282"/>
                  </a:lnTo>
                  <a:close/>
                  <a:moveTo>
                    <a:pt x="95" y="1096"/>
                  </a:moveTo>
                  <a:lnTo>
                    <a:pt x="17" y="1025"/>
                  </a:lnTo>
                  <a:lnTo>
                    <a:pt x="14" y="1145"/>
                  </a:lnTo>
                  <a:lnTo>
                    <a:pt x="97" y="1219"/>
                  </a:lnTo>
                  <a:lnTo>
                    <a:pt x="95" y="1096"/>
                  </a:lnTo>
                  <a:close/>
                  <a:moveTo>
                    <a:pt x="92" y="753"/>
                  </a:moveTo>
                  <a:lnTo>
                    <a:pt x="19" y="687"/>
                  </a:lnTo>
                  <a:lnTo>
                    <a:pt x="17" y="793"/>
                  </a:lnTo>
                  <a:lnTo>
                    <a:pt x="92" y="862"/>
                  </a:lnTo>
                  <a:lnTo>
                    <a:pt x="92" y="753"/>
                  </a:lnTo>
                  <a:close/>
                  <a:moveTo>
                    <a:pt x="92" y="1034"/>
                  </a:moveTo>
                  <a:lnTo>
                    <a:pt x="92" y="919"/>
                  </a:lnTo>
                  <a:lnTo>
                    <a:pt x="14" y="850"/>
                  </a:lnTo>
                  <a:lnTo>
                    <a:pt x="14" y="966"/>
                  </a:lnTo>
                  <a:lnTo>
                    <a:pt x="92" y="1034"/>
                  </a:lnTo>
                  <a:close/>
                  <a:moveTo>
                    <a:pt x="109" y="2752"/>
                  </a:moveTo>
                  <a:lnTo>
                    <a:pt x="7" y="2657"/>
                  </a:lnTo>
                  <a:lnTo>
                    <a:pt x="5" y="2860"/>
                  </a:lnTo>
                  <a:lnTo>
                    <a:pt x="109" y="2957"/>
                  </a:lnTo>
                  <a:lnTo>
                    <a:pt x="109" y="2752"/>
                  </a:lnTo>
                  <a:close/>
                  <a:moveTo>
                    <a:pt x="827" y="3723"/>
                  </a:moveTo>
                  <a:lnTo>
                    <a:pt x="848" y="3971"/>
                  </a:lnTo>
                  <a:lnTo>
                    <a:pt x="961" y="4077"/>
                  </a:lnTo>
                  <a:lnTo>
                    <a:pt x="938" y="3824"/>
                  </a:lnTo>
                  <a:lnTo>
                    <a:pt x="827" y="3723"/>
                  </a:lnTo>
                  <a:close/>
                  <a:moveTo>
                    <a:pt x="862" y="4124"/>
                  </a:moveTo>
                  <a:lnTo>
                    <a:pt x="879" y="4124"/>
                  </a:lnTo>
                  <a:lnTo>
                    <a:pt x="862" y="4108"/>
                  </a:lnTo>
                  <a:lnTo>
                    <a:pt x="862" y="4124"/>
                  </a:lnTo>
                  <a:close/>
                  <a:moveTo>
                    <a:pt x="796" y="3697"/>
                  </a:moveTo>
                  <a:lnTo>
                    <a:pt x="685" y="3595"/>
                  </a:lnTo>
                  <a:lnTo>
                    <a:pt x="706" y="3841"/>
                  </a:lnTo>
                  <a:lnTo>
                    <a:pt x="820" y="3945"/>
                  </a:lnTo>
                  <a:lnTo>
                    <a:pt x="796" y="3697"/>
                  </a:lnTo>
                  <a:close/>
                  <a:moveTo>
                    <a:pt x="659" y="3569"/>
                  </a:moveTo>
                  <a:lnTo>
                    <a:pt x="548" y="3470"/>
                  </a:lnTo>
                  <a:lnTo>
                    <a:pt x="565" y="3709"/>
                  </a:lnTo>
                  <a:lnTo>
                    <a:pt x="676" y="3815"/>
                  </a:lnTo>
                  <a:lnTo>
                    <a:pt x="659" y="3569"/>
                  </a:lnTo>
                  <a:close/>
                  <a:moveTo>
                    <a:pt x="572" y="3841"/>
                  </a:moveTo>
                  <a:lnTo>
                    <a:pt x="588" y="4103"/>
                  </a:lnTo>
                  <a:lnTo>
                    <a:pt x="612" y="4124"/>
                  </a:lnTo>
                  <a:lnTo>
                    <a:pt x="702" y="4124"/>
                  </a:lnTo>
                  <a:lnTo>
                    <a:pt x="687" y="3947"/>
                  </a:lnTo>
                  <a:lnTo>
                    <a:pt x="572" y="3841"/>
                  </a:lnTo>
                  <a:close/>
                  <a:moveTo>
                    <a:pt x="966" y="3850"/>
                  </a:moveTo>
                  <a:lnTo>
                    <a:pt x="992" y="4103"/>
                  </a:lnTo>
                  <a:lnTo>
                    <a:pt x="1016" y="4124"/>
                  </a:lnTo>
                  <a:lnTo>
                    <a:pt x="1098" y="4124"/>
                  </a:lnTo>
                  <a:lnTo>
                    <a:pt x="1077" y="3952"/>
                  </a:lnTo>
                  <a:lnTo>
                    <a:pt x="966" y="3850"/>
                  </a:lnTo>
                  <a:close/>
                  <a:moveTo>
                    <a:pt x="1304" y="3834"/>
                  </a:moveTo>
                  <a:lnTo>
                    <a:pt x="1195" y="3737"/>
                  </a:lnTo>
                  <a:lnTo>
                    <a:pt x="1228" y="3978"/>
                  </a:lnTo>
                  <a:lnTo>
                    <a:pt x="1339" y="4077"/>
                  </a:lnTo>
                  <a:lnTo>
                    <a:pt x="1304" y="3834"/>
                  </a:lnTo>
                  <a:close/>
                  <a:moveTo>
                    <a:pt x="1250" y="4124"/>
                  </a:moveTo>
                  <a:lnTo>
                    <a:pt x="1264" y="4124"/>
                  </a:lnTo>
                  <a:lnTo>
                    <a:pt x="1247" y="4108"/>
                  </a:lnTo>
                  <a:lnTo>
                    <a:pt x="1250" y="4124"/>
                  </a:lnTo>
                  <a:close/>
                  <a:moveTo>
                    <a:pt x="430" y="3709"/>
                  </a:moveTo>
                  <a:lnTo>
                    <a:pt x="442" y="3966"/>
                  </a:lnTo>
                  <a:lnTo>
                    <a:pt x="557" y="4075"/>
                  </a:lnTo>
                  <a:lnTo>
                    <a:pt x="543" y="3815"/>
                  </a:lnTo>
                  <a:lnTo>
                    <a:pt x="430" y="3709"/>
                  </a:lnTo>
                  <a:close/>
                  <a:moveTo>
                    <a:pt x="1105" y="3978"/>
                  </a:moveTo>
                  <a:lnTo>
                    <a:pt x="1122" y="4124"/>
                  </a:lnTo>
                  <a:lnTo>
                    <a:pt x="1224" y="4124"/>
                  </a:lnTo>
                  <a:lnTo>
                    <a:pt x="1216" y="4079"/>
                  </a:lnTo>
                  <a:lnTo>
                    <a:pt x="1105" y="3978"/>
                  </a:lnTo>
                  <a:close/>
                  <a:moveTo>
                    <a:pt x="248" y="3194"/>
                  </a:moveTo>
                  <a:lnTo>
                    <a:pt x="139" y="3097"/>
                  </a:lnTo>
                  <a:lnTo>
                    <a:pt x="142" y="3323"/>
                  </a:lnTo>
                  <a:lnTo>
                    <a:pt x="253" y="3425"/>
                  </a:lnTo>
                  <a:lnTo>
                    <a:pt x="248" y="3194"/>
                  </a:lnTo>
                  <a:close/>
                  <a:moveTo>
                    <a:pt x="258" y="3550"/>
                  </a:moveTo>
                  <a:lnTo>
                    <a:pt x="144" y="3446"/>
                  </a:lnTo>
                  <a:lnTo>
                    <a:pt x="147" y="3694"/>
                  </a:lnTo>
                  <a:lnTo>
                    <a:pt x="262" y="3801"/>
                  </a:lnTo>
                  <a:lnTo>
                    <a:pt x="258" y="3550"/>
                  </a:lnTo>
                  <a:close/>
                  <a:moveTo>
                    <a:pt x="236" y="2764"/>
                  </a:moveTo>
                  <a:lnTo>
                    <a:pt x="232" y="2570"/>
                  </a:lnTo>
                  <a:lnTo>
                    <a:pt x="132" y="2480"/>
                  </a:lnTo>
                  <a:lnTo>
                    <a:pt x="135" y="2669"/>
                  </a:lnTo>
                  <a:lnTo>
                    <a:pt x="236" y="2764"/>
                  </a:lnTo>
                  <a:close/>
                  <a:moveTo>
                    <a:pt x="239" y="2867"/>
                  </a:moveTo>
                  <a:lnTo>
                    <a:pt x="135" y="2775"/>
                  </a:lnTo>
                  <a:lnTo>
                    <a:pt x="137" y="2983"/>
                  </a:lnTo>
                  <a:lnTo>
                    <a:pt x="246" y="3080"/>
                  </a:lnTo>
                  <a:lnTo>
                    <a:pt x="239" y="2867"/>
                  </a:lnTo>
                  <a:close/>
                  <a:moveTo>
                    <a:pt x="147" y="3829"/>
                  </a:moveTo>
                  <a:lnTo>
                    <a:pt x="151" y="4103"/>
                  </a:lnTo>
                  <a:lnTo>
                    <a:pt x="172" y="4124"/>
                  </a:lnTo>
                  <a:lnTo>
                    <a:pt x="272" y="4124"/>
                  </a:lnTo>
                  <a:lnTo>
                    <a:pt x="265" y="3940"/>
                  </a:lnTo>
                  <a:lnTo>
                    <a:pt x="147" y="3829"/>
                  </a:lnTo>
                  <a:close/>
                  <a:moveTo>
                    <a:pt x="383" y="3319"/>
                  </a:moveTo>
                  <a:lnTo>
                    <a:pt x="274" y="3219"/>
                  </a:lnTo>
                  <a:lnTo>
                    <a:pt x="281" y="3451"/>
                  </a:lnTo>
                  <a:lnTo>
                    <a:pt x="392" y="3553"/>
                  </a:lnTo>
                  <a:lnTo>
                    <a:pt x="383" y="3319"/>
                  </a:lnTo>
                  <a:close/>
                  <a:moveTo>
                    <a:pt x="520" y="3444"/>
                  </a:moveTo>
                  <a:lnTo>
                    <a:pt x="411" y="3345"/>
                  </a:lnTo>
                  <a:lnTo>
                    <a:pt x="423" y="3581"/>
                  </a:lnTo>
                  <a:lnTo>
                    <a:pt x="534" y="3683"/>
                  </a:lnTo>
                  <a:lnTo>
                    <a:pt x="520" y="3444"/>
                  </a:lnTo>
                  <a:close/>
                  <a:moveTo>
                    <a:pt x="298" y="3968"/>
                  </a:moveTo>
                  <a:lnTo>
                    <a:pt x="302" y="4124"/>
                  </a:lnTo>
                  <a:lnTo>
                    <a:pt x="418" y="4124"/>
                  </a:lnTo>
                  <a:lnTo>
                    <a:pt x="416" y="4079"/>
                  </a:lnTo>
                  <a:lnTo>
                    <a:pt x="298" y="3968"/>
                  </a:lnTo>
                  <a:close/>
                  <a:moveTo>
                    <a:pt x="449" y="4124"/>
                  </a:moveTo>
                  <a:lnTo>
                    <a:pt x="465" y="4124"/>
                  </a:lnTo>
                  <a:lnTo>
                    <a:pt x="446" y="4108"/>
                  </a:lnTo>
                  <a:lnTo>
                    <a:pt x="449" y="4124"/>
                  </a:lnTo>
                  <a:close/>
                  <a:moveTo>
                    <a:pt x="399" y="3683"/>
                  </a:moveTo>
                  <a:lnTo>
                    <a:pt x="286" y="3576"/>
                  </a:lnTo>
                  <a:lnTo>
                    <a:pt x="293" y="3829"/>
                  </a:lnTo>
                  <a:lnTo>
                    <a:pt x="411" y="3938"/>
                  </a:lnTo>
                  <a:lnTo>
                    <a:pt x="399" y="3683"/>
                  </a:lnTo>
                  <a:close/>
                  <a:moveTo>
                    <a:pt x="281" y="567"/>
                  </a:moveTo>
                  <a:lnTo>
                    <a:pt x="352" y="628"/>
                  </a:lnTo>
                  <a:lnTo>
                    <a:pt x="347" y="531"/>
                  </a:lnTo>
                  <a:lnTo>
                    <a:pt x="276" y="474"/>
                  </a:lnTo>
                  <a:lnTo>
                    <a:pt x="281" y="567"/>
                  </a:lnTo>
                  <a:close/>
                  <a:moveTo>
                    <a:pt x="1049" y="2697"/>
                  </a:moveTo>
                  <a:lnTo>
                    <a:pt x="1143" y="2780"/>
                  </a:lnTo>
                  <a:lnTo>
                    <a:pt x="1117" y="2605"/>
                  </a:lnTo>
                  <a:lnTo>
                    <a:pt x="1025" y="2525"/>
                  </a:lnTo>
                  <a:lnTo>
                    <a:pt x="1049" y="2697"/>
                  </a:lnTo>
                  <a:close/>
                  <a:moveTo>
                    <a:pt x="919" y="1752"/>
                  </a:moveTo>
                  <a:lnTo>
                    <a:pt x="999" y="1826"/>
                  </a:lnTo>
                  <a:lnTo>
                    <a:pt x="980" y="1691"/>
                  </a:lnTo>
                  <a:lnTo>
                    <a:pt x="900" y="1620"/>
                  </a:lnTo>
                  <a:lnTo>
                    <a:pt x="919" y="1752"/>
                  </a:lnTo>
                  <a:close/>
                  <a:moveTo>
                    <a:pt x="1013" y="2435"/>
                  </a:moveTo>
                  <a:lnTo>
                    <a:pt x="1103" y="2516"/>
                  </a:lnTo>
                  <a:lnTo>
                    <a:pt x="1079" y="2350"/>
                  </a:lnTo>
                  <a:lnTo>
                    <a:pt x="992" y="2275"/>
                  </a:lnTo>
                  <a:lnTo>
                    <a:pt x="1013" y="2435"/>
                  </a:lnTo>
                  <a:close/>
                  <a:moveTo>
                    <a:pt x="980" y="2192"/>
                  </a:moveTo>
                  <a:lnTo>
                    <a:pt x="1065" y="2270"/>
                  </a:lnTo>
                  <a:lnTo>
                    <a:pt x="1044" y="2116"/>
                  </a:lnTo>
                  <a:lnTo>
                    <a:pt x="959" y="2043"/>
                  </a:lnTo>
                  <a:lnTo>
                    <a:pt x="980" y="2192"/>
                  </a:lnTo>
                  <a:close/>
                  <a:moveTo>
                    <a:pt x="893" y="1554"/>
                  </a:moveTo>
                  <a:lnTo>
                    <a:pt x="971" y="1623"/>
                  </a:lnTo>
                  <a:lnTo>
                    <a:pt x="950" y="1500"/>
                  </a:lnTo>
                  <a:lnTo>
                    <a:pt x="874" y="1431"/>
                  </a:lnTo>
                  <a:lnTo>
                    <a:pt x="893" y="1554"/>
                  </a:lnTo>
                  <a:close/>
                  <a:moveTo>
                    <a:pt x="947" y="1965"/>
                  </a:moveTo>
                  <a:lnTo>
                    <a:pt x="1032" y="2038"/>
                  </a:lnTo>
                  <a:lnTo>
                    <a:pt x="1011" y="1897"/>
                  </a:lnTo>
                  <a:lnTo>
                    <a:pt x="928" y="1826"/>
                  </a:lnTo>
                  <a:lnTo>
                    <a:pt x="947" y="1965"/>
                  </a:lnTo>
                  <a:close/>
                  <a:moveTo>
                    <a:pt x="796" y="871"/>
                  </a:moveTo>
                  <a:lnTo>
                    <a:pt x="867" y="930"/>
                  </a:lnTo>
                  <a:lnTo>
                    <a:pt x="850" y="833"/>
                  </a:lnTo>
                  <a:lnTo>
                    <a:pt x="782" y="774"/>
                  </a:lnTo>
                  <a:lnTo>
                    <a:pt x="796" y="871"/>
                  </a:lnTo>
                  <a:close/>
                  <a:moveTo>
                    <a:pt x="817" y="1027"/>
                  </a:moveTo>
                  <a:lnTo>
                    <a:pt x="891" y="1091"/>
                  </a:lnTo>
                  <a:lnTo>
                    <a:pt x="874" y="985"/>
                  </a:lnTo>
                  <a:lnTo>
                    <a:pt x="803" y="926"/>
                  </a:lnTo>
                  <a:lnTo>
                    <a:pt x="817" y="1027"/>
                  </a:lnTo>
                  <a:close/>
                  <a:moveTo>
                    <a:pt x="841" y="1195"/>
                  </a:moveTo>
                  <a:lnTo>
                    <a:pt x="914" y="1259"/>
                  </a:lnTo>
                  <a:lnTo>
                    <a:pt x="898" y="1145"/>
                  </a:lnTo>
                  <a:lnTo>
                    <a:pt x="827" y="1084"/>
                  </a:lnTo>
                  <a:lnTo>
                    <a:pt x="841" y="1195"/>
                  </a:lnTo>
                  <a:close/>
                  <a:moveTo>
                    <a:pt x="865" y="1370"/>
                  </a:moveTo>
                  <a:lnTo>
                    <a:pt x="942" y="1436"/>
                  </a:lnTo>
                  <a:lnTo>
                    <a:pt x="924" y="1318"/>
                  </a:lnTo>
                  <a:lnTo>
                    <a:pt x="848" y="1252"/>
                  </a:lnTo>
                  <a:lnTo>
                    <a:pt x="865" y="1370"/>
                  </a:lnTo>
                  <a:close/>
                  <a:moveTo>
                    <a:pt x="1091" y="2979"/>
                  </a:moveTo>
                  <a:lnTo>
                    <a:pt x="1188" y="3066"/>
                  </a:lnTo>
                  <a:lnTo>
                    <a:pt x="1160" y="2877"/>
                  </a:lnTo>
                  <a:lnTo>
                    <a:pt x="1063" y="2792"/>
                  </a:lnTo>
                  <a:lnTo>
                    <a:pt x="1091" y="2979"/>
                  </a:lnTo>
                  <a:close/>
                  <a:moveTo>
                    <a:pt x="862" y="3139"/>
                  </a:moveTo>
                  <a:lnTo>
                    <a:pt x="761" y="3047"/>
                  </a:lnTo>
                  <a:lnTo>
                    <a:pt x="782" y="3257"/>
                  </a:lnTo>
                  <a:lnTo>
                    <a:pt x="886" y="3352"/>
                  </a:lnTo>
                  <a:lnTo>
                    <a:pt x="862" y="3139"/>
                  </a:lnTo>
                  <a:close/>
                  <a:moveTo>
                    <a:pt x="787" y="3571"/>
                  </a:moveTo>
                  <a:lnTo>
                    <a:pt x="765" y="3347"/>
                  </a:lnTo>
                  <a:lnTo>
                    <a:pt x="659" y="3250"/>
                  </a:lnTo>
                  <a:lnTo>
                    <a:pt x="678" y="3475"/>
                  </a:lnTo>
                  <a:lnTo>
                    <a:pt x="787" y="3571"/>
                  </a:lnTo>
                  <a:close/>
                  <a:moveTo>
                    <a:pt x="754" y="3234"/>
                  </a:moveTo>
                  <a:lnTo>
                    <a:pt x="735" y="3026"/>
                  </a:lnTo>
                  <a:lnTo>
                    <a:pt x="633" y="2934"/>
                  </a:lnTo>
                  <a:lnTo>
                    <a:pt x="652" y="3139"/>
                  </a:lnTo>
                  <a:lnTo>
                    <a:pt x="754" y="3234"/>
                  </a:lnTo>
                  <a:close/>
                  <a:moveTo>
                    <a:pt x="924" y="3697"/>
                  </a:moveTo>
                  <a:lnTo>
                    <a:pt x="898" y="3468"/>
                  </a:lnTo>
                  <a:lnTo>
                    <a:pt x="791" y="3371"/>
                  </a:lnTo>
                  <a:lnTo>
                    <a:pt x="813" y="3597"/>
                  </a:lnTo>
                  <a:lnTo>
                    <a:pt x="924" y="3697"/>
                  </a:lnTo>
                  <a:close/>
                  <a:moveTo>
                    <a:pt x="647" y="3449"/>
                  </a:moveTo>
                  <a:lnTo>
                    <a:pt x="631" y="3224"/>
                  </a:lnTo>
                  <a:lnTo>
                    <a:pt x="529" y="3132"/>
                  </a:lnTo>
                  <a:lnTo>
                    <a:pt x="541" y="3349"/>
                  </a:lnTo>
                  <a:lnTo>
                    <a:pt x="647" y="3449"/>
                  </a:lnTo>
                  <a:close/>
                  <a:moveTo>
                    <a:pt x="170" y="207"/>
                  </a:moveTo>
                  <a:lnTo>
                    <a:pt x="168" y="122"/>
                  </a:lnTo>
                  <a:lnTo>
                    <a:pt x="102" y="68"/>
                  </a:lnTo>
                  <a:lnTo>
                    <a:pt x="102" y="148"/>
                  </a:lnTo>
                  <a:lnTo>
                    <a:pt x="170" y="207"/>
                  </a:lnTo>
                  <a:close/>
                  <a:moveTo>
                    <a:pt x="992" y="3255"/>
                  </a:moveTo>
                  <a:lnTo>
                    <a:pt x="891" y="3163"/>
                  </a:lnTo>
                  <a:lnTo>
                    <a:pt x="914" y="3375"/>
                  </a:lnTo>
                  <a:lnTo>
                    <a:pt x="1018" y="3470"/>
                  </a:lnTo>
                  <a:lnTo>
                    <a:pt x="992" y="3255"/>
                  </a:lnTo>
                  <a:close/>
                  <a:moveTo>
                    <a:pt x="1200" y="3952"/>
                  </a:moveTo>
                  <a:lnTo>
                    <a:pt x="1167" y="3711"/>
                  </a:lnTo>
                  <a:lnTo>
                    <a:pt x="1061" y="3614"/>
                  </a:lnTo>
                  <a:lnTo>
                    <a:pt x="1089" y="3850"/>
                  </a:lnTo>
                  <a:lnTo>
                    <a:pt x="1200" y="3952"/>
                  </a:lnTo>
                  <a:close/>
                  <a:moveTo>
                    <a:pt x="1131" y="3286"/>
                  </a:moveTo>
                  <a:lnTo>
                    <a:pt x="1233" y="3378"/>
                  </a:lnTo>
                  <a:lnTo>
                    <a:pt x="1202" y="3172"/>
                  </a:lnTo>
                  <a:lnTo>
                    <a:pt x="1105" y="3082"/>
                  </a:lnTo>
                  <a:lnTo>
                    <a:pt x="1131" y="3286"/>
                  </a:lnTo>
                  <a:close/>
                  <a:moveTo>
                    <a:pt x="1061" y="3824"/>
                  </a:moveTo>
                  <a:lnTo>
                    <a:pt x="1032" y="3590"/>
                  </a:lnTo>
                  <a:lnTo>
                    <a:pt x="928" y="3491"/>
                  </a:lnTo>
                  <a:lnTo>
                    <a:pt x="952" y="3723"/>
                  </a:lnTo>
                  <a:lnTo>
                    <a:pt x="1061" y="3824"/>
                  </a:lnTo>
                  <a:close/>
                  <a:moveTo>
                    <a:pt x="843" y="782"/>
                  </a:moveTo>
                  <a:lnTo>
                    <a:pt x="829" y="689"/>
                  </a:lnTo>
                  <a:lnTo>
                    <a:pt x="763" y="633"/>
                  </a:lnTo>
                  <a:lnTo>
                    <a:pt x="775" y="725"/>
                  </a:lnTo>
                  <a:lnTo>
                    <a:pt x="843" y="782"/>
                  </a:lnTo>
                  <a:close/>
                  <a:moveTo>
                    <a:pt x="191" y="352"/>
                  </a:moveTo>
                  <a:lnTo>
                    <a:pt x="260" y="411"/>
                  </a:lnTo>
                  <a:lnTo>
                    <a:pt x="255" y="321"/>
                  </a:lnTo>
                  <a:lnTo>
                    <a:pt x="189" y="264"/>
                  </a:lnTo>
                  <a:lnTo>
                    <a:pt x="191" y="352"/>
                  </a:lnTo>
                  <a:close/>
                  <a:moveTo>
                    <a:pt x="250" y="278"/>
                  </a:moveTo>
                  <a:lnTo>
                    <a:pt x="246" y="193"/>
                  </a:lnTo>
                  <a:lnTo>
                    <a:pt x="184" y="139"/>
                  </a:lnTo>
                  <a:lnTo>
                    <a:pt x="187" y="219"/>
                  </a:lnTo>
                  <a:lnTo>
                    <a:pt x="250" y="278"/>
                  </a:lnTo>
                  <a:close/>
                  <a:moveTo>
                    <a:pt x="198" y="640"/>
                  </a:moveTo>
                  <a:lnTo>
                    <a:pt x="269" y="701"/>
                  </a:lnTo>
                  <a:lnTo>
                    <a:pt x="265" y="602"/>
                  </a:lnTo>
                  <a:lnTo>
                    <a:pt x="196" y="541"/>
                  </a:lnTo>
                  <a:lnTo>
                    <a:pt x="198" y="640"/>
                  </a:lnTo>
                  <a:close/>
                  <a:moveTo>
                    <a:pt x="111" y="878"/>
                  </a:moveTo>
                  <a:lnTo>
                    <a:pt x="189" y="945"/>
                  </a:lnTo>
                  <a:lnTo>
                    <a:pt x="184" y="833"/>
                  </a:lnTo>
                  <a:lnTo>
                    <a:pt x="111" y="770"/>
                  </a:lnTo>
                  <a:lnTo>
                    <a:pt x="111" y="878"/>
                  </a:lnTo>
                  <a:close/>
                  <a:moveTo>
                    <a:pt x="194" y="491"/>
                  </a:moveTo>
                  <a:lnTo>
                    <a:pt x="265" y="552"/>
                  </a:lnTo>
                  <a:lnTo>
                    <a:pt x="260" y="458"/>
                  </a:lnTo>
                  <a:lnTo>
                    <a:pt x="191" y="399"/>
                  </a:lnTo>
                  <a:lnTo>
                    <a:pt x="194" y="491"/>
                  </a:lnTo>
                  <a:close/>
                  <a:moveTo>
                    <a:pt x="109" y="715"/>
                  </a:moveTo>
                  <a:lnTo>
                    <a:pt x="182" y="779"/>
                  </a:lnTo>
                  <a:lnTo>
                    <a:pt x="182" y="675"/>
                  </a:lnTo>
                  <a:lnTo>
                    <a:pt x="109" y="614"/>
                  </a:lnTo>
                  <a:lnTo>
                    <a:pt x="109" y="715"/>
                  </a:lnTo>
                  <a:close/>
                  <a:moveTo>
                    <a:pt x="335" y="349"/>
                  </a:moveTo>
                  <a:lnTo>
                    <a:pt x="331" y="264"/>
                  </a:lnTo>
                  <a:lnTo>
                    <a:pt x="267" y="207"/>
                  </a:lnTo>
                  <a:lnTo>
                    <a:pt x="269" y="290"/>
                  </a:lnTo>
                  <a:lnTo>
                    <a:pt x="335" y="349"/>
                  </a:lnTo>
                  <a:close/>
                  <a:moveTo>
                    <a:pt x="106" y="415"/>
                  </a:moveTo>
                  <a:lnTo>
                    <a:pt x="177" y="477"/>
                  </a:lnTo>
                  <a:lnTo>
                    <a:pt x="175" y="385"/>
                  </a:lnTo>
                  <a:lnTo>
                    <a:pt x="106" y="326"/>
                  </a:lnTo>
                  <a:lnTo>
                    <a:pt x="106" y="415"/>
                  </a:lnTo>
                  <a:close/>
                  <a:moveTo>
                    <a:pt x="104" y="278"/>
                  </a:moveTo>
                  <a:lnTo>
                    <a:pt x="172" y="335"/>
                  </a:lnTo>
                  <a:lnTo>
                    <a:pt x="170" y="250"/>
                  </a:lnTo>
                  <a:lnTo>
                    <a:pt x="104" y="191"/>
                  </a:lnTo>
                  <a:lnTo>
                    <a:pt x="104" y="278"/>
                  </a:lnTo>
                  <a:close/>
                  <a:moveTo>
                    <a:pt x="109" y="559"/>
                  </a:moveTo>
                  <a:lnTo>
                    <a:pt x="180" y="623"/>
                  </a:lnTo>
                  <a:lnTo>
                    <a:pt x="177" y="524"/>
                  </a:lnTo>
                  <a:lnTo>
                    <a:pt x="106" y="465"/>
                  </a:lnTo>
                  <a:lnTo>
                    <a:pt x="109" y="559"/>
                  </a:lnTo>
                  <a:close/>
                  <a:moveTo>
                    <a:pt x="673" y="637"/>
                  </a:moveTo>
                  <a:lnTo>
                    <a:pt x="661" y="548"/>
                  </a:lnTo>
                  <a:lnTo>
                    <a:pt x="595" y="491"/>
                  </a:lnTo>
                  <a:lnTo>
                    <a:pt x="605" y="581"/>
                  </a:lnTo>
                  <a:lnTo>
                    <a:pt x="673" y="637"/>
                  </a:lnTo>
                  <a:close/>
                  <a:moveTo>
                    <a:pt x="446" y="574"/>
                  </a:moveTo>
                  <a:lnTo>
                    <a:pt x="517" y="633"/>
                  </a:lnTo>
                  <a:lnTo>
                    <a:pt x="508" y="541"/>
                  </a:lnTo>
                  <a:lnTo>
                    <a:pt x="442" y="481"/>
                  </a:lnTo>
                  <a:lnTo>
                    <a:pt x="446" y="574"/>
                  </a:lnTo>
                  <a:close/>
                  <a:moveTo>
                    <a:pt x="274" y="425"/>
                  </a:moveTo>
                  <a:lnTo>
                    <a:pt x="345" y="484"/>
                  </a:lnTo>
                  <a:lnTo>
                    <a:pt x="338" y="394"/>
                  </a:lnTo>
                  <a:lnTo>
                    <a:pt x="272" y="337"/>
                  </a:lnTo>
                  <a:lnTo>
                    <a:pt x="274" y="425"/>
                  </a:lnTo>
                  <a:close/>
                  <a:moveTo>
                    <a:pt x="534" y="647"/>
                  </a:moveTo>
                  <a:lnTo>
                    <a:pt x="602" y="706"/>
                  </a:lnTo>
                  <a:lnTo>
                    <a:pt x="591" y="614"/>
                  </a:lnTo>
                  <a:lnTo>
                    <a:pt x="527" y="555"/>
                  </a:lnTo>
                  <a:lnTo>
                    <a:pt x="534" y="647"/>
                  </a:lnTo>
                  <a:close/>
                  <a:moveTo>
                    <a:pt x="758" y="708"/>
                  </a:moveTo>
                  <a:lnTo>
                    <a:pt x="746" y="618"/>
                  </a:lnTo>
                  <a:lnTo>
                    <a:pt x="678" y="559"/>
                  </a:lnTo>
                  <a:lnTo>
                    <a:pt x="690" y="654"/>
                  </a:lnTo>
                  <a:lnTo>
                    <a:pt x="758" y="708"/>
                  </a:lnTo>
                  <a:close/>
                  <a:moveTo>
                    <a:pt x="586" y="564"/>
                  </a:moveTo>
                  <a:lnTo>
                    <a:pt x="579" y="477"/>
                  </a:lnTo>
                  <a:lnTo>
                    <a:pt x="513" y="418"/>
                  </a:lnTo>
                  <a:lnTo>
                    <a:pt x="520" y="507"/>
                  </a:lnTo>
                  <a:lnTo>
                    <a:pt x="586" y="564"/>
                  </a:lnTo>
                  <a:close/>
                  <a:moveTo>
                    <a:pt x="624" y="3116"/>
                  </a:moveTo>
                  <a:lnTo>
                    <a:pt x="607" y="2910"/>
                  </a:lnTo>
                  <a:lnTo>
                    <a:pt x="508" y="2818"/>
                  </a:lnTo>
                  <a:lnTo>
                    <a:pt x="520" y="3019"/>
                  </a:lnTo>
                  <a:lnTo>
                    <a:pt x="624" y="3116"/>
                  </a:lnTo>
                  <a:close/>
                  <a:moveTo>
                    <a:pt x="418" y="420"/>
                  </a:moveTo>
                  <a:lnTo>
                    <a:pt x="411" y="335"/>
                  </a:lnTo>
                  <a:lnTo>
                    <a:pt x="347" y="278"/>
                  </a:lnTo>
                  <a:lnTo>
                    <a:pt x="352" y="363"/>
                  </a:lnTo>
                  <a:lnTo>
                    <a:pt x="418" y="420"/>
                  </a:lnTo>
                  <a:close/>
                  <a:moveTo>
                    <a:pt x="503" y="493"/>
                  </a:moveTo>
                  <a:lnTo>
                    <a:pt x="496" y="404"/>
                  </a:lnTo>
                  <a:lnTo>
                    <a:pt x="432" y="347"/>
                  </a:lnTo>
                  <a:lnTo>
                    <a:pt x="437" y="434"/>
                  </a:lnTo>
                  <a:lnTo>
                    <a:pt x="503" y="493"/>
                  </a:lnTo>
                  <a:close/>
                  <a:moveTo>
                    <a:pt x="361" y="500"/>
                  </a:moveTo>
                  <a:lnTo>
                    <a:pt x="430" y="557"/>
                  </a:lnTo>
                  <a:lnTo>
                    <a:pt x="423" y="467"/>
                  </a:lnTo>
                  <a:lnTo>
                    <a:pt x="354" y="411"/>
                  </a:lnTo>
                  <a:lnTo>
                    <a:pt x="361" y="500"/>
                  </a:lnTo>
                  <a:close/>
                </a:path>
              </a:pathLst>
            </a:custGeom>
            <a:solidFill>
              <a:srgbClr val="F8F8F8">
                <a:alpha val="1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CAAECA1F-DF7B-3B82-2910-3BA91ACE1FDB}"/>
              </a:ext>
            </a:extLst>
          </p:cNvPr>
          <p:cNvSpPr txBox="1">
            <a:spLocks/>
          </p:cNvSpPr>
          <p:nvPr/>
        </p:nvSpPr>
        <p:spPr>
          <a:xfrm rot="20662319" flipH="1">
            <a:off x="1558098" y="1069034"/>
            <a:ext cx="3377487" cy="922560"/>
          </a:xfrm>
          <a:prstGeom prst="rect">
            <a:avLst/>
          </a:prstGeom>
          <a:ln>
            <a:noFill/>
          </a:ln>
        </p:spPr>
        <p:txBody>
          <a:bodyPr lIns="0" tIns="0" rIns="0" bIns="0" anchor="b">
            <a:spAutoFit/>
            <a:scene3d>
              <a:camera prst="perspectiveLeft" fov="0">
                <a:rot lat="19680000" lon="18000000" rev="20700000"/>
              </a:camera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87000"/>
              </a:lnSpc>
              <a:spcBef>
                <a:spcPct val="0"/>
              </a:spcBef>
              <a:buNone/>
              <a:defRPr sz="2200" b="1" kern="1200" spc="-40" baseline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89000"/>
              </a:lnSpc>
              <a:spcAft>
                <a:spcPts val="0"/>
              </a:spcAft>
              <a:defRPr/>
            </a:pPr>
            <a:r>
              <a:rPr lang="en-US" sz="6600" b="0">
                <a:ln>
                  <a:noFill/>
                </a:ln>
              </a:rPr>
              <a:t>Billion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75786CA-0AEA-2B19-71A5-BE7996ABE9B6}"/>
              </a:ext>
            </a:extLst>
          </p:cNvPr>
          <p:cNvSpPr txBox="1">
            <a:spLocks/>
          </p:cNvSpPr>
          <p:nvPr/>
        </p:nvSpPr>
        <p:spPr>
          <a:xfrm rot="450680">
            <a:off x="-324466" y="1085840"/>
            <a:ext cx="2428134" cy="963982"/>
          </a:xfrm>
          <a:prstGeom prst="rect">
            <a:avLst/>
          </a:prstGeom>
          <a:ln>
            <a:noFill/>
          </a:ln>
        </p:spPr>
        <p:txBody>
          <a:bodyPr lIns="0" tIns="0" rIns="0" bIns="0" anchor="b">
            <a:spAutoFit/>
            <a:scene3d>
              <a:camera prst="perspectiveLeft" fov="4500000">
                <a:rot lat="19440000" lon="3300000" rev="0"/>
              </a:camera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87000"/>
              </a:lnSpc>
              <a:spcBef>
                <a:spcPct val="0"/>
              </a:spcBef>
              <a:buNone/>
              <a:defRPr sz="2200" b="1" kern="1200" spc="-40" baseline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7200" b="0" spc="-100">
                <a:ln>
                  <a:noFill/>
                </a:ln>
              </a:rPr>
              <a:t>$253</a:t>
            </a:r>
          </a:p>
        </p:txBody>
      </p:sp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13930889-DE0C-AAB9-6CCC-2B200F0E3F26}"/>
              </a:ext>
            </a:extLst>
          </p:cNvPr>
          <p:cNvSpPr txBox="1"/>
          <p:nvPr/>
        </p:nvSpPr>
        <p:spPr>
          <a:xfrm>
            <a:off x="4016174" y="137975"/>
            <a:ext cx="5140525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rgbClr val="FE7C22"/>
                </a:solidFill>
                <a:latin typeface="Manrope"/>
                <a:ea typeface="Manrope"/>
                <a:cs typeface="Manrope"/>
                <a:sym typeface="Manrope"/>
              </a:rPr>
              <a:t>02</a:t>
            </a:r>
            <a:r>
              <a:rPr lang="en-CA" sz="1800" b="1" i="0" u="none" strike="noStrike" cap="non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CA" sz="1800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Perspective - $253 Billion Dollars</a:t>
            </a:r>
            <a:endParaRPr sz="1800"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30" name="Google Shape;65;p14">
            <a:extLst>
              <a:ext uri="{FF2B5EF4-FFF2-40B4-BE49-F238E27FC236}">
                <a16:creationId xmlns:a16="http://schemas.microsoft.com/office/drawing/2014/main" id="{DE9AC6A9-B881-195C-92B3-7BEC77BF102F}"/>
              </a:ext>
            </a:extLst>
          </p:cNvPr>
          <p:cNvSpPr txBox="1"/>
          <p:nvPr/>
        </p:nvSpPr>
        <p:spPr>
          <a:xfrm>
            <a:off x="4074166" y="3569995"/>
            <a:ext cx="7515473" cy="105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You could buy </a:t>
            </a:r>
            <a:r>
              <a:rPr lang="en-CA" b="1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A</a:t>
            </a:r>
            <a:r>
              <a:rPr lang="en-CA" b="1" i="0" u="none" strike="noStrike" cap="none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ll 32 NFL Teams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100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(Collectively valued at around $140 Billion)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n-CA" b="1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en-CA" b="1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Then </a:t>
            </a:r>
            <a:r>
              <a:rPr lang="en-CA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still have enough left to buy </a:t>
            </a:r>
            <a:r>
              <a:rPr lang="en-CA" b="1" i="0" u="none" strike="noStrike" cap="none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Netflix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C98E07-981D-6199-FD0E-FB65DB710426}"/>
              </a:ext>
            </a:extLst>
          </p:cNvPr>
          <p:cNvSpPr txBox="1"/>
          <p:nvPr/>
        </p:nvSpPr>
        <p:spPr>
          <a:xfrm>
            <a:off x="4029578" y="854832"/>
            <a:ext cx="63277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More than the combined net worth of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b="1" i="0" u="none" strike="noStrike" cap="none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Bill Gates </a:t>
            </a:r>
            <a:r>
              <a:rPr lang="en-CA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and </a:t>
            </a:r>
            <a:r>
              <a:rPr lang="en-CA" b="1" i="0" u="none" strike="noStrike" cap="none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Mark Zuckerberg</a:t>
            </a:r>
          </a:p>
        </p:txBody>
      </p:sp>
      <p:pic>
        <p:nvPicPr>
          <p:cNvPr id="32" name="Picture 14" descr="Bill Gates Transparent PNG Images, Free Download - Free Transparent PNG  Logos">
            <a:extLst>
              <a:ext uri="{FF2B5EF4-FFF2-40B4-BE49-F238E27FC236}">
                <a16:creationId xmlns:a16="http://schemas.microsoft.com/office/drawing/2014/main" id="{C95D82B3-4012-8589-DCB8-0F17A3D02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990" y="712015"/>
            <a:ext cx="666447" cy="66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Mark Zuckerberg PNG transparent image download, size: 250x250px">
            <a:extLst>
              <a:ext uri="{FF2B5EF4-FFF2-40B4-BE49-F238E27FC236}">
                <a16:creationId xmlns:a16="http://schemas.microsoft.com/office/drawing/2014/main" id="{A8A0E4C1-5567-6372-8858-ABC83AB7D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236" y="654280"/>
            <a:ext cx="739154" cy="73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Google Shape;65;p14">
            <a:extLst>
              <a:ext uri="{FF2B5EF4-FFF2-40B4-BE49-F238E27FC236}">
                <a16:creationId xmlns:a16="http://schemas.microsoft.com/office/drawing/2014/main" id="{69AC825E-F09F-2953-DAC8-4B1904E162D8}"/>
              </a:ext>
            </a:extLst>
          </p:cNvPr>
          <p:cNvSpPr txBox="1"/>
          <p:nvPr/>
        </p:nvSpPr>
        <p:spPr>
          <a:xfrm>
            <a:off x="4029578" y="1689451"/>
            <a:ext cx="7412248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More than the market capitalization of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b="1" i="0" u="none" strike="noStrike" cap="none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McDonalds</a:t>
            </a:r>
          </a:p>
        </p:txBody>
      </p:sp>
      <p:pic>
        <p:nvPicPr>
          <p:cNvPr id="35" name="Picture 30" descr="67 Mcdonalds Icons, Logos, Symbols - Free in SVG, PNG, GIF | IconScout">
            <a:extLst>
              <a:ext uri="{FF2B5EF4-FFF2-40B4-BE49-F238E27FC236}">
                <a16:creationId xmlns:a16="http://schemas.microsoft.com/office/drawing/2014/main" id="{C3FDDB69-1483-0252-7853-16376B689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415" y="1751416"/>
            <a:ext cx="439718" cy="43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Google Shape;65;p14">
            <a:extLst>
              <a:ext uri="{FF2B5EF4-FFF2-40B4-BE49-F238E27FC236}">
                <a16:creationId xmlns:a16="http://schemas.microsoft.com/office/drawing/2014/main" id="{440E25A0-4F05-11EF-1F38-388C2DF11AAF}"/>
              </a:ext>
            </a:extLst>
          </p:cNvPr>
          <p:cNvSpPr txBox="1"/>
          <p:nvPr/>
        </p:nvSpPr>
        <p:spPr>
          <a:xfrm>
            <a:off x="4042278" y="2633705"/>
            <a:ext cx="7412248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Larger than the GDP of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b="1" i="0" u="none" strike="noStrike" cap="none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New Zealand </a:t>
            </a:r>
            <a:r>
              <a:rPr lang="en-CA" b="1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and</a:t>
            </a:r>
            <a:r>
              <a:rPr lang="en-CA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CA" b="1" i="0" u="none" strike="noStrike" cap="none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Portugal</a:t>
            </a:r>
          </a:p>
        </p:txBody>
      </p:sp>
      <p:pic>
        <p:nvPicPr>
          <p:cNvPr id="37" name="Picture 2" descr="Glossy square icon 3d. Download flag icon of New Zealand at PNG format">
            <a:extLst>
              <a:ext uri="{FF2B5EF4-FFF2-40B4-BE49-F238E27FC236}">
                <a16:creationId xmlns:a16="http://schemas.microsoft.com/office/drawing/2014/main" id="{FB8A7DB7-E6E6-44CD-C533-308818479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374" y="2709906"/>
            <a:ext cx="689480" cy="51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Glossy square icon 3d. Download flag icon of Portugal at PNG format">
            <a:extLst>
              <a:ext uri="{FF2B5EF4-FFF2-40B4-BE49-F238E27FC236}">
                <a16:creationId xmlns:a16="http://schemas.microsoft.com/office/drawing/2014/main" id="{3CCBAB9F-9782-C331-9148-3CF005248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66" y="2709905"/>
            <a:ext cx="689480" cy="51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8" descr="NFL Logo (National Football League) and symbol, meaning, history, PNG, brand">
            <a:extLst>
              <a:ext uri="{FF2B5EF4-FFF2-40B4-BE49-F238E27FC236}">
                <a16:creationId xmlns:a16="http://schemas.microsoft.com/office/drawing/2014/main" id="{48EB2214-274B-AA2E-AB4C-43BE98DC9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734" y="3557900"/>
            <a:ext cx="886021" cy="59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515CF27-412D-1A62-CB93-460BAE0CCCA5}"/>
              </a:ext>
            </a:extLst>
          </p:cNvPr>
          <p:cNvCxnSpPr>
            <a:cxnSpLocks/>
          </p:cNvCxnSpPr>
          <p:nvPr/>
        </p:nvCxnSpPr>
        <p:spPr>
          <a:xfrm flipH="1">
            <a:off x="4111420" y="1578541"/>
            <a:ext cx="4846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40E959A-9398-EA61-0713-F78F62FA710C}"/>
              </a:ext>
            </a:extLst>
          </p:cNvPr>
          <p:cNvCxnSpPr>
            <a:cxnSpLocks/>
          </p:cNvCxnSpPr>
          <p:nvPr/>
        </p:nvCxnSpPr>
        <p:spPr>
          <a:xfrm flipH="1">
            <a:off x="4111420" y="2395114"/>
            <a:ext cx="4846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137F478-A9D0-2605-D008-E99C65B51A90}"/>
              </a:ext>
            </a:extLst>
          </p:cNvPr>
          <p:cNvCxnSpPr>
            <a:cxnSpLocks/>
          </p:cNvCxnSpPr>
          <p:nvPr/>
        </p:nvCxnSpPr>
        <p:spPr>
          <a:xfrm flipH="1">
            <a:off x="4132289" y="3421941"/>
            <a:ext cx="4846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6" descr="Netflix - Free business icons">
            <a:extLst>
              <a:ext uri="{FF2B5EF4-FFF2-40B4-BE49-F238E27FC236}">
                <a16:creationId xmlns:a16="http://schemas.microsoft.com/office/drawing/2014/main" id="{7A104009-A6E5-0515-C0E0-29A19CF6E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409" y="3920976"/>
            <a:ext cx="856346" cy="85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673604-C6EA-73AB-1FD6-4FF79E8C7A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BDFAFCA7-348F-EDDC-FB81-DAEB3B6BB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>
            <a:extLst>
              <a:ext uri="{FF2B5EF4-FFF2-40B4-BE49-F238E27FC236}">
                <a16:creationId xmlns:a16="http://schemas.microsoft.com/office/drawing/2014/main" id="{CC8046AB-4254-AB9F-8064-2492B01392C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5">
            <a:extLst>
              <a:ext uri="{FF2B5EF4-FFF2-40B4-BE49-F238E27FC236}">
                <a16:creationId xmlns:a16="http://schemas.microsoft.com/office/drawing/2014/main" id="{5D3E48F0-6D97-FD27-F3E8-F83B443959D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450850" y="350838"/>
            <a:ext cx="4608513" cy="6197600"/>
            <a:chOff x="3979" y="-498"/>
            <a:chExt cx="3146" cy="423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AD5552F-5E1B-68E6-6BAF-5AE7BD633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9" y="-498"/>
              <a:ext cx="3146" cy="4228"/>
            </a:xfrm>
            <a:custGeom>
              <a:avLst/>
              <a:gdLst>
                <a:gd name="T0" fmla="*/ 2587 w 3146"/>
                <a:gd name="T1" fmla="*/ 751 h 4228"/>
                <a:gd name="T2" fmla="*/ 1694 w 3146"/>
                <a:gd name="T3" fmla="*/ 0 h 4228"/>
                <a:gd name="T4" fmla="*/ 718 w 3146"/>
                <a:gd name="T5" fmla="*/ 595 h 4228"/>
                <a:gd name="T6" fmla="*/ 0 w 3146"/>
                <a:gd name="T7" fmla="*/ 4228 h 4228"/>
                <a:gd name="T8" fmla="*/ 3146 w 3146"/>
                <a:gd name="T9" fmla="*/ 4228 h 4228"/>
                <a:gd name="T10" fmla="*/ 2587 w 3146"/>
                <a:gd name="T11" fmla="*/ 751 h 42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46" h="4228">
                  <a:moveTo>
                    <a:pt x="2587" y="751"/>
                  </a:moveTo>
                  <a:lnTo>
                    <a:pt x="1694" y="0"/>
                  </a:lnTo>
                  <a:lnTo>
                    <a:pt x="718" y="595"/>
                  </a:lnTo>
                  <a:lnTo>
                    <a:pt x="0" y="4228"/>
                  </a:lnTo>
                  <a:lnTo>
                    <a:pt x="3146" y="4228"/>
                  </a:lnTo>
                  <a:lnTo>
                    <a:pt x="2587" y="751"/>
                  </a:lnTo>
                  <a:close/>
                </a:path>
              </a:pathLst>
            </a:custGeom>
            <a:solidFill>
              <a:srgbClr val="272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0FD1960B-26C3-7A92-2E12-D2E427B89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9" y="-498"/>
              <a:ext cx="1694" cy="4228"/>
            </a:xfrm>
            <a:custGeom>
              <a:avLst/>
              <a:gdLst>
                <a:gd name="T0" fmla="*/ 1694 w 1694"/>
                <a:gd name="T1" fmla="*/ 0 h 4228"/>
                <a:gd name="T2" fmla="*/ 718 w 1694"/>
                <a:gd name="T3" fmla="*/ 595 h 4228"/>
                <a:gd name="T4" fmla="*/ 0 w 1694"/>
                <a:gd name="T5" fmla="*/ 4228 h 4228"/>
                <a:gd name="T6" fmla="*/ 1625 w 1694"/>
                <a:gd name="T7" fmla="*/ 4228 h 4228"/>
                <a:gd name="T8" fmla="*/ 1694 w 1694"/>
                <a:gd name="T9" fmla="*/ 0 h 42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94" h="4228">
                  <a:moveTo>
                    <a:pt x="1694" y="0"/>
                  </a:moveTo>
                  <a:lnTo>
                    <a:pt x="718" y="595"/>
                  </a:lnTo>
                  <a:lnTo>
                    <a:pt x="0" y="4228"/>
                  </a:lnTo>
                  <a:lnTo>
                    <a:pt x="1625" y="4228"/>
                  </a:lnTo>
                  <a:lnTo>
                    <a:pt x="1694" y="0"/>
                  </a:lnTo>
                  <a:close/>
                </a:path>
              </a:pathLst>
            </a:custGeom>
            <a:solidFill>
              <a:srgbClr val="5E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2C70B0AF-D102-3E6B-F9AF-E7C5477EC6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4" y="-406"/>
              <a:ext cx="1587" cy="4139"/>
            </a:xfrm>
            <a:custGeom>
              <a:avLst/>
              <a:gdLst>
                <a:gd name="T0" fmla="*/ 1106 w 1587"/>
                <a:gd name="T1" fmla="*/ 2882 h 4139"/>
                <a:gd name="T2" fmla="*/ 1228 w 1587"/>
                <a:gd name="T3" fmla="*/ 1583 h 4139"/>
                <a:gd name="T4" fmla="*/ 1207 w 1587"/>
                <a:gd name="T5" fmla="*/ 1880 h 4139"/>
                <a:gd name="T6" fmla="*/ 593 w 1587"/>
                <a:gd name="T7" fmla="*/ 2197 h 4139"/>
                <a:gd name="T8" fmla="*/ 508 w 1587"/>
                <a:gd name="T9" fmla="*/ 2724 h 4139"/>
                <a:gd name="T10" fmla="*/ 652 w 1587"/>
                <a:gd name="T11" fmla="*/ 1816 h 4139"/>
                <a:gd name="T12" fmla="*/ 558 w 1587"/>
                <a:gd name="T13" fmla="*/ 3241 h 4139"/>
                <a:gd name="T14" fmla="*/ 735 w 1587"/>
                <a:gd name="T15" fmla="*/ 1174 h 4139"/>
                <a:gd name="T16" fmla="*/ 1363 w 1587"/>
                <a:gd name="T17" fmla="*/ 838 h 4139"/>
                <a:gd name="T18" fmla="*/ 699 w 1587"/>
                <a:gd name="T19" fmla="*/ 1535 h 4139"/>
                <a:gd name="T20" fmla="*/ 451 w 1587"/>
                <a:gd name="T21" fmla="*/ 2362 h 4139"/>
                <a:gd name="T22" fmla="*/ 1280 w 1587"/>
                <a:gd name="T23" fmla="*/ 586 h 4139"/>
                <a:gd name="T24" fmla="*/ 1285 w 1587"/>
                <a:gd name="T25" fmla="*/ 534 h 4139"/>
                <a:gd name="T26" fmla="*/ 810 w 1587"/>
                <a:gd name="T27" fmla="*/ 829 h 4139"/>
                <a:gd name="T28" fmla="*/ 931 w 1587"/>
                <a:gd name="T29" fmla="*/ 619 h 4139"/>
                <a:gd name="T30" fmla="*/ 938 w 1587"/>
                <a:gd name="T31" fmla="*/ 1268 h 4139"/>
                <a:gd name="T32" fmla="*/ 1054 w 1587"/>
                <a:gd name="T33" fmla="*/ 1138 h 4139"/>
                <a:gd name="T34" fmla="*/ 924 w 1587"/>
                <a:gd name="T35" fmla="*/ 1221 h 4139"/>
                <a:gd name="T36" fmla="*/ 411 w 1587"/>
                <a:gd name="T37" fmla="*/ 3338 h 4139"/>
                <a:gd name="T38" fmla="*/ 1294 w 1587"/>
                <a:gd name="T39" fmla="*/ 673 h 4139"/>
                <a:gd name="T40" fmla="*/ 1488 w 1587"/>
                <a:gd name="T41" fmla="*/ 271 h 4139"/>
                <a:gd name="T42" fmla="*/ 1372 w 1587"/>
                <a:gd name="T43" fmla="*/ 678 h 4139"/>
                <a:gd name="T44" fmla="*/ 1006 w 1587"/>
                <a:gd name="T45" fmla="*/ 1592 h 4139"/>
                <a:gd name="T46" fmla="*/ 1245 w 1587"/>
                <a:gd name="T47" fmla="*/ 1077 h 4139"/>
                <a:gd name="T48" fmla="*/ 1214 w 1587"/>
                <a:gd name="T49" fmla="*/ 1460 h 4139"/>
                <a:gd name="T50" fmla="*/ 801 w 1587"/>
                <a:gd name="T51" fmla="*/ 1533 h 4139"/>
                <a:gd name="T52" fmla="*/ 980 w 1587"/>
                <a:gd name="T53" fmla="*/ 772 h 4139"/>
                <a:gd name="T54" fmla="*/ 832 w 1587"/>
                <a:gd name="T55" fmla="*/ 2121 h 4139"/>
                <a:gd name="T56" fmla="*/ 1080 w 1587"/>
                <a:gd name="T57" fmla="*/ 1748 h 4139"/>
                <a:gd name="T58" fmla="*/ 1056 w 1587"/>
                <a:gd name="T59" fmla="*/ 1977 h 4139"/>
                <a:gd name="T60" fmla="*/ 598 w 1587"/>
                <a:gd name="T61" fmla="*/ 3983 h 4139"/>
                <a:gd name="T62" fmla="*/ 180 w 1587"/>
                <a:gd name="T63" fmla="*/ 4136 h 4139"/>
                <a:gd name="T64" fmla="*/ 1025 w 1587"/>
                <a:gd name="T65" fmla="*/ 3943 h 4139"/>
                <a:gd name="T66" fmla="*/ 0 w 1587"/>
                <a:gd name="T67" fmla="*/ 4136 h 4139"/>
                <a:gd name="T68" fmla="*/ 468 w 1587"/>
                <a:gd name="T69" fmla="*/ 2135 h 4139"/>
                <a:gd name="T70" fmla="*/ 210 w 1587"/>
                <a:gd name="T71" fmla="*/ 3569 h 4139"/>
                <a:gd name="T72" fmla="*/ 234 w 1587"/>
                <a:gd name="T73" fmla="*/ 3451 h 4139"/>
                <a:gd name="T74" fmla="*/ 236 w 1587"/>
                <a:gd name="T75" fmla="*/ 2898 h 4139"/>
                <a:gd name="T76" fmla="*/ 1214 w 1587"/>
                <a:gd name="T77" fmla="*/ 3947 h 4139"/>
                <a:gd name="T78" fmla="*/ 1566 w 1587"/>
                <a:gd name="T79" fmla="*/ 1051 h 4139"/>
                <a:gd name="T80" fmla="*/ 1512 w 1587"/>
                <a:gd name="T81" fmla="*/ 130 h 4139"/>
                <a:gd name="T82" fmla="*/ 321 w 1587"/>
                <a:gd name="T83" fmla="*/ 3109 h 4139"/>
                <a:gd name="T84" fmla="*/ 1387 w 1587"/>
                <a:gd name="T85" fmla="*/ 3702 h 4139"/>
                <a:gd name="T86" fmla="*/ 1235 w 1587"/>
                <a:gd name="T87" fmla="*/ 3560 h 4139"/>
                <a:gd name="T88" fmla="*/ 1554 w 1587"/>
                <a:gd name="T89" fmla="*/ 1661 h 4139"/>
                <a:gd name="T90" fmla="*/ 1535 w 1587"/>
                <a:gd name="T91" fmla="*/ 2603 h 4139"/>
                <a:gd name="T92" fmla="*/ 1278 w 1587"/>
                <a:gd name="T93" fmla="*/ 2315 h 4139"/>
                <a:gd name="T94" fmla="*/ 1098 w 1587"/>
                <a:gd name="T95" fmla="*/ 2991 h 4139"/>
                <a:gd name="T96" fmla="*/ 1424 w 1587"/>
                <a:gd name="T97" fmla="*/ 1890 h 4139"/>
                <a:gd name="T98" fmla="*/ 1294 w 1587"/>
                <a:gd name="T99" fmla="*/ 2478 h 4139"/>
                <a:gd name="T100" fmla="*/ 392 w 1587"/>
                <a:gd name="T101" fmla="*/ 3454 h 4139"/>
                <a:gd name="T102" fmla="*/ 265 w 1587"/>
                <a:gd name="T103" fmla="*/ 3432 h 4139"/>
                <a:gd name="T104" fmla="*/ 952 w 1587"/>
                <a:gd name="T105" fmla="*/ 3087 h 4139"/>
                <a:gd name="T106" fmla="*/ 780 w 1587"/>
                <a:gd name="T107" fmla="*/ 3404 h 4139"/>
                <a:gd name="T108" fmla="*/ 952 w 1587"/>
                <a:gd name="T109" fmla="*/ 475 h 4139"/>
                <a:gd name="T110" fmla="*/ 1056 w 1587"/>
                <a:gd name="T111" fmla="*/ 328 h 4139"/>
                <a:gd name="T112" fmla="*/ 850 w 1587"/>
                <a:gd name="T113" fmla="*/ 453 h 4139"/>
                <a:gd name="T114" fmla="*/ 1448 w 1587"/>
                <a:gd name="T115" fmla="*/ 1313 h 4139"/>
                <a:gd name="T116" fmla="*/ 1465 w 1587"/>
                <a:gd name="T117" fmla="*/ 881 h 4139"/>
                <a:gd name="T118" fmla="*/ 1233 w 1587"/>
                <a:gd name="T119" fmla="*/ 300 h 4139"/>
                <a:gd name="T120" fmla="*/ 1304 w 1587"/>
                <a:gd name="T121" fmla="*/ 300 h 413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587" h="4139">
                  <a:moveTo>
                    <a:pt x="1165" y="2140"/>
                  </a:moveTo>
                  <a:lnTo>
                    <a:pt x="1061" y="2206"/>
                  </a:lnTo>
                  <a:lnTo>
                    <a:pt x="1044" y="2379"/>
                  </a:lnTo>
                  <a:lnTo>
                    <a:pt x="1150" y="2310"/>
                  </a:lnTo>
                  <a:lnTo>
                    <a:pt x="1165" y="2140"/>
                  </a:lnTo>
                  <a:close/>
                  <a:moveTo>
                    <a:pt x="1143" y="2402"/>
                  </a:moveTo>
                  <a:lnTo>
                    <a:pt x="1037" y="2471"/>
                  </a:lnTo>
                  <a:lnTo>
                    <a:pt x="1018" y="2655"/>
                  </a:lnTo>
                  <a:lnTo>
                    <a:pt x="1129" y="2587"/>
                  </a:lnTo>
                  <a:lnTo>
                    <a:pt x="1143" y="2402"/>
                  </a:lnTo>
                  <a:close/>
                  <a:moveTo>
                    <a:pt x="1122" y="2686"/>
                  </a:moveTo>
                  <a:lnTo>
                    <a:pt x="1011" y="2757"/>
                  </a:lnTo>
                  <a:lnTo>
                    <a:pt x="992" y="2955"/>
                  </a:lnTo>
                  <a:lnTo>
                    <a:pt x="1106" y="2882"/>
                  </a:lnTo>
                  <a:lnTo>
                    <a:pt x="1122" y="2686"/>
                  </a:lnTo>
                  <a:close/>
                  <a:moveTo>
                    <a:pt x="1006" y="2490"/>
                  </a:moveTo>
                  <a:lnTo>
                    <a:pt x="900" y="2558"/>
                  </a:lnTo>
                  <a:lnTo>
                    <a:pt x="879" y="2745"/>
                  </a:lnTo>
                  <a:lnTo>
                    <a:pt x="992" y="2674"/>
                  </a:lnTo>
                  <a:lnTo>
                    <a:pt x="1006" y="2490"/>
                  </a:lnTo>
                  <a:close/>
                  <a:moveTo>
                    <a:pt x="1181" y="1897"/>
                  </a:moveTo>
                  <a:lnTo>
                    <a:pt x="1082" y="1961"/>
                  </a:lnTo>
                  <a:lnTo>
                    <a:pt x="1070" y="2119"/>
                  </a:lnTo>
                  <a:lnTo>
                    <a:pt x="1172" y="2053"/>
                  </a:lnTo>
                  <a:lnTo>
                    <a:pt x="1181" y="1897"/>
                  </a:lnTo>
                  <a:close/>
                  <a:moveTo>
                    <a:pt x="1332" y="1386"/>
                  </a:moveTo>
                  <a:lnTo>
                    <a:pt x="1238" y="1443"/>
                  </a:lnTo>
                  <a:lnTo>
                    <a:pt x="1228" y="1583"/>
                  </a:lnTo>
                  <a:lnTo>
                    <a:pt x="1323" y="1521"/>
                  </a:lnTo>
                  <a:lnTo>
                    <a:pt x="1332" y="1386"/>
                  </a:lnTo>
                  <a:close/>
                  <a:moveTo>
                    <a:pt x="1292" y="2057"/>
                  </a:moveTo>
                  <a:lnTo>
                    <a:pt x="1188" y="2121"/>
                  </a:lnTo>
                  <a:lnTo>
                    <a:pt x="1176" y="2291"/>
                  </a:lnTo>
                  <a:lnTo>
                    <a:pt x="1283" y="2225"/>
                  </a:lnTo>
                  <a:lnTo>
                    <a:pt x="1292" y="2057"/>
                  </a:lnTo>
                  <a:close/>
                  <a:moveTo>
                    <a:pt x="1342" y="1190"/>
                  </a:moveTo>
                  <a:lnTo>
                    <a:pt x="1254" y="1247"/>
                  </a:lnTo>
                  <a:lnTo>
                    <a:pt x="1242" y="1375"/>
                  </a:lnTo>
                  <a:lnTo>
                    <a:pt x="1335" y="1318"/>
                  </a:lnTo>
                  <a:lnTo>
                    <a:pt x="1342" y="1190"/>
                  </a:lnTo>
                  <a:close/>
                  <a:moveTo>
                    <a:pt x="1306" y="1819"/>
                  </a:moveTo>
                  <a:lnTo>
                    <a:pt x="1207" y="1880"/>
                  </a:lnTo>
                  <a:lnTo>
                    <a:pt x="1195" y="2038"/>
                  </a:lnTo>
                  <a:lnTo>
                    <a:pt x="1297" y="1972"/>
                  </a:lnTo>
                  <a:lnTo>
                    <a:pt x="1306" y="1819"/>
                  </a:lnTo>
                  <a:close/>
                  <a:moveTo>
                    <a:pt x="1318" y="1594"/>
                  </a:moveTo>
                  <a:lnTo>
                    <a:pt x="1224" y="1656"/>
                  </a:lnTo>
                  <a:lnTo>
                    <a:pt x="1212" y="1802"/>
                  </a:lnTo>
                  <a:lnTo>
                    <a:pt x="1311" y="1738"/>
                  </a:lnTo>
                  <a:lnTo>
                    <a:pt x="1318" y="1594"/>
                  </a:lnTo>
                  <a:close/>
                  <a:moveTo>
                    <a:pt x="841" y="2865"/>
                  </a:moveTo>
                  <a:lnTo>
                    <a:pt x="730" y="2941"/>
                  </a:lnTo>
                  <a:lnTo>
                    <a:pt x="702" y="3146"/>
                  </a:lnTo>
                  <a:lnTo>
                    <a:pt x="817" y="3071"/>
                  </a:lnTo>
                  <a:lnTo>
                    <a:pt x="841" y="2865"/>
                  </a:lnTo>
                  <a:close/>
                  <a:moveTo>
                    <a:pt x="593" y="2197"/>
                  </a:moveTo>
                  <a:lnTo>
                    <a:pt x="690" y="2133"/>
                  </a:lnTo>
                  <a:lnTo>
                    <a:pt x="713" y="1982"/>
                  </a:lnTo>
                  <a:lnTo>
                    <a:pt x="617" y="2043"/>
                  </a:lnTo>
                  <a:lnTo>
                    <a:pt x="593" y="2197"/>
                  </a:lnTo>
                  <a:close/>
                  <a:moveTo>
                    <a:pt x="553" y="2452"/>
                  </a:moveTo>
                  <a:lnTo>
                    <a:pt x="654" y="2386"/>
                  </a:lnTo>
                  <a:lnTo>
                    <a:pt x="678" y="2218"/>
                  </a:lnTo>
                  <a:lnTo>
                    <a:pt x="579" y="2282"/>
                  </a:lnTo>
                  <a:lnTo>
                    <a:pt x="553" y="2452"/>
                  </a:lnTo>
                  <a:close/>
                  <a:moveTo>
                    <a:pt x="508" y="2724"/>
                  </a:moveTo>
                  <a:lnTo>
                    <a:pt x="617" y="2655"/>
                  </a:lnTo>
                  <a:lnTo>
                    <a:pt x="643" y="2476"/>
                  </a:lnTo>
                  <a:lnTo>
                    <a:pt x="539" y="2542"/>
                  </a:lnTo>
                  <a:lnTo>
                    <a:pt x="508" y="2724"/>
                  </a:lnTo>
                  <a:close/>
                  <a:moveTo>
                    <a:pt x="664" y="1741"/>
                  </a:moveTo>
                  <a:lnTo>
                    <a:pt x="756" y="1684"/>
                  </a:lnTo>
                  <a:lnTo>
                    <a:pt x="777" y="1549"/>
                  </a:lnTo>
                  <a:lnTo>
                    <a:pt x="685" y="1604"/>
                  </a:lnTo>
                  <a:lnTo>
                    <a:pt x="664" y="1741"/>
                  </a:lnTo>
                  <a:close/>
                  <a:moveTo>
                    <a:pt x="980" y="2776"/>
                  </a:moveTo>
                  <a:lnTo>
                    <a:pt x="869" y="2849"/>
                  </a:lnTo>
                  <a:lnTo>
                    <a:pt x="848" y="3052"/>
                  </a:lnTo>
                  <a:lnTo>
                    <a:pt x="961" y="2976"/>
                  </a:lnTo>
                  <a:lnTo>
                    <a:pt x="980" y="2776"/>
                  </a:lnTo>
                  <a:close/>
                  <a:moveTo>
                    <a:pt x="631" y="1963"/>
                  </a:moveTo>
                  <a:lnTo>
                    <a:pt x="725" y="1901"/>
                  </a:lnTo>
                  <a:lnTo>
                    <a:pt x="747" y="1757"/>
                  </a:lnTo>
                  <a:lnTo>
                    <a:pt x="652" y="1816"/>
                  </a:lnTo>
                  <a:lnTo>
                    <a:pt x="631" y="1963"/>
                  </a:lnTo>
                  <a:close/>
                  <a:moveTo>
                    <a:pt x="1354" y="1008"/>
                  </a:moveTo>
                  <a:lnTo>
                    <a:pt x="1266" y="1063"/>
                  </a:lnTo>
                  <a:lnTo>
                    <a:pt x="1259" y="1183"/>
                  </a:lnTo>
                  <a:lnTo>
                    <a:pt x="1346" y="1127"/>
                  </a:lnTo>
                  <a:lnTo>
                    <a:pt x="1354" y="1008"/>
                  </a:lnTo>
                  <a:close/>
                  <a:moveTo>
                    <a:pt x="874" y="2577"/>
                  </a:moveTo>
                  <a:lnTo>
                    <a:pt x="765" y="2646"/>
                  </a:lnTo>
                  <a:lnTo>
                    <a:pt x="742" y="2837"/>
                  </a:lnTo>
                  <a:lnTo>
                    <a:pt x="853" y="2764"/>
                  </a:lnTo>
                  <a:lnTo>
                    <a:pt x="874" y="2577"/>
                  </a:lnTo>
                  <a:close/>
                  <a:moveTo>
                    <a:pt x="699" y="2960"/>
                  </a:moveTo>
                  <a:lnTo>
                    <a:pt x="588" y="3033"/>
                  </a:lnTo>
                  <a:lnTo>
                    <a:pt x="558" y="3241"/>
                  </a:lnTo>
                  <a:lnTo>
                    <a:pt x="673" y="3165"/>
                  </a:lnTo>
                  <a:lnTo>
                    <a:pt x="699" y="2960"/>
                  </a:lnTo>
                  <a:close/>
                  <a:moveTo>
                    <a:pt x="737" y="2665"/>
                  </a:moveTo>
                  <a:lnTo>
                    <a:pt x="628" y="2735"/>
                  </a:lnTo>
                  <a:lnTo>
                    <a:pt x="600" y="2927"/>
                  </a:lnTo>
                  <a:lnTo>
                    <a:pt x="713" y="2856"/>
                  </a:lnTo>
                  <a:lnTo>
                    <a:pt x="737" y="2665"/>
                  </a:lnTo>
                  <a:close/>
                  <a:moveTo>
                    <a:pt x="508" y="2038"/>
                  </a:moveTo>
                  <a:lnTo>
                    <a:pt x="605" y="1977"/>
                  </a:lnTo>
                  <a:lnTo>
                    <a:pt x="628" y="1831"/>
                  </a:lnTo>
                  <a:lnTo>
                    <a:pt x="534" y="1892"/>
                  </a:lnTo>
                  <a:lnTo>
                    <a:pt x="508" y="2038"/>
                  </a:lnTo>
                  <a:close/>
                  <a:moveTo>
                    <a:pt x="650" y="1228"/>
                  </a:moveTo>
                  <a:lnTo>
                    <a:pt x="735" y="1174"/>
                  </a:lnTo>
                  <a:lnTo>
                    <a:pt x="754" y="1060"/>
                  </a:lnTo>
                  <a:lnTo>
                    <a:pt x="671" y="1112"/>
                  </a:lnTo>
                  <a:lnTo>
                    <a:pt x="650" y="1228"/>
                  </a:lnTo>
                  <a:close/>
                  <a:moveTo>
                    <a:pt x="619" y="1410"/>
                  </a:moveTo>
                  <a:lnTo>
                    <a:pt x="706" y="1358"/>
                  </a:lnTo>
                  <a:lnTo>
                    <a:pt x="725" y="1238"/>
                  </a:lnTo>
                  <a:lnTo>
                    <a:pt x="640" y="1290"/>
                  </a:lnTo>
                  <a:lnTo>
                    <a:pt x="619" y="1410"/>
                  </a:lnTo>
                  <a:close/>
                  <a:moveTo>
                    <a:pt x="709" y="893"/>
                  </a:moveTo>
                  <a:lnTo>
                    <a:pt x="789" y="843"/>
                  </a:lnTo>
                  <a:lnTo>
                    <a:pt x="806" y="742"/>
                  </a:lnTo>
                  <a:lnTo>
                    <a:pt x="728" y="789"/>
                  </a:lnTo>
                  <a:lnTo>
                    <a:pt x="709" y="893"/>
                  </a:lnTo>
                  <a:close/>
                  <a:moveTo>
                    <a:pt x="1363" y="838"/>
                  </a:moveTo>
                  <a:lnTo>
                    <a:pt x="1280" y="890"/>
                  </a:lnTo>
                  <a:lnTo>
                    <a:pt x="1271" y="1001"/>
                  </a:lnTo>
                  <a:lnTo>
                    <a:pt x="1358" y="947"/>
                  </a:lnTo>
                  <a:lnTo>
                    <a:pt x="1363" y="838"/>
                  </a:lnTo>
                  <a:close/>
                  <a:moveTo>
                    <a:pt x="584" y="1606"/>
                  </a:moveTo>
                  <a:lnTo>
                    <a:pt x="673" y="1552"/>
                  </a:lnTo>
                  <a:lnTo>
                    <a:pt x="692" y="1422"/>
                  </a:lnTo>
                  <a:lnTo>
                    <a:pt x="605" y="1479"/>
                  </a:lnTo>
                  <a:lnTo>
                    <a:pt x="584" y="1606"/>
                  </a:lnTo>
                  <a:close/>
                  <a:moveTo>
                    <a:pt x="699" y="1535"/>
                  </a:moveTo>
                  <a:lnTo>
                    <a:pt x="787" y="1481"/>
                  </a:lnTo>
                  <a:lnTo>
                    <a:pt x="806" y="1353"/>
                  </a:lnTo>
                  <a:lnTo>
                    <a:pt x="716" y="1408"/>
                  </a:lnTo>
                  <a:lnTo>
                    <a:pt x="699" y="1535"/>
                  </a:lnTo>
                  <a:close/>
                  <a:moveTo>
                    <a:pt x="465" y="2277"/>
                  </a:moveTo>
                  <a:lnTo>
                    <a:pt x="565" y="2216"/>
                  </a:lnTo>
                  <a:lnTo>
                    <a:pt x="591" y="2057"/>
                  </a:lnTo>
                  <a:lnTo>
                    <a:pt x="494" y="2119"/>
                  </a:lnTo>
                  <a:lnTo>
                    <a:pt x="465" y="2277"/>
                  </a:lnTo>
                  <a:close/>
                  <a:moveTo>
                    <a:pt x="546" y="1816"/>
                  </a:moveTo>
                  <a:lnTo>
                    <a:pt x="640" y="1757"/>
                  </a:lnTo>
                  <a:lnTo>
                    <a:pt x="661" y="1620"/>
                  </a:lnTo>
                  <a:lnTo>
                    <a:pt x="572" y="1677"/>
                  </a:lnTo>
                  <a:lnTo>
                    <a:pt x="546" y="1816"/>
                  </a:lnTo>
                  <a:close/>
                  <a:moveTo>
                    <a:pt x="421" y="2532"/>
                  </a:moveTo>
                  <a:lnTo>
                    <a:pt x="524" y="2468"/>
                  </a:lnTo>
                  <a:lnTo>
                    <a:pt x="550" y="2301"/>
                  </a:lnTo>
                  <a:lnTo>
                    <a:pt x="451" y="2362"/>
                  </a:lnTo>
                  <a:lnTo>
                    <a:pt x="421" y="2532"/>
                  </a:lnTo>
                  <a:close/>
                  <a:moveTo>
                    <a:pt x="735" y="737"/>
                  </a:moveTo>
                  <a:lnTo>
                    <a:pt x="815" y="690"/>
                  </a:lnTo>
                  <a:lnTo>
                    <a:pt x="829" y="595"/>
                  </a:lnTo>
                  <a:lnTo>
                    <a:pt x="754" y="640"/>
                  </a:lnTo>
                  <a:lnTo>
                    <a:pt x="735" y="737"/>
                  </a:lnTo>
                  <a:close/>
                  <a:moveTo>
                    <a:pt x="680" y="1053"/>
                  </a:moveTo>
                  <a:lnTo>
                    <a:pt x="763" y="1004"/>
                  </a:lnTo>
                  <a:lnTo>
                    <a:pt x="780" y="897"/>
                  </a:lnTo>
                  <a:lnTo>
                    <a:pt x="699" y="945"/>
                  </a:lnTo>
                  <a:lnTo>
                    <a:pt x="680" y="1053"/>
                  </a:lnTo>
                  <a:close/>
                  <a:moveTo>
                    <a:pt x="1195" y="734"/>
                  </a:moveTo>
                  <a:lnTo>
                    <a:pt x="1273" y="685"/>
                  </a:lnTo>
                  <a:lnTo>
                    <a:pt x="1280" y="586"/>
                  </a:lnTo>
                  <a:lnTo>
                    <a:pt x="1202" y="633"/>
                  </a:lnTo>
                  <a:lnTo>
                    <a:pt x="1195" y="734"/>
                  </a:lnTo>
                  <a:close/>
                  <a:moveTo>
                    <a:pt x="1091" y="798"/>
                  </a:moveTo>
                  <a:lnTo>
                    <a:pt x="1172" y="749"/>
                  </a:lnTo>
                  <a:lnTo>
                    <a:pt x="1181" y="647"/>
                  </a:lnTo>
                  <a:lnTo>
                    <a:pt x="1103" y="697"/>
                  </a:lnTo>
                  <a:lnTo>
                    <a:pt x="1091" y="798"/>
                  </a:lnTo>
                  <a:close/>
                  <a:moveTo>
                    <a:pt x="1108" y="645"/>
                  </a:moveTo>
                  <a:lnTo>
                    <a:pt x="1186" y="593"/>
                  </a:lnTo>
                  <a:lnTo>
                    <a:pt x="1195" y="498"/>
                  </a:lnTo>
                  <a:lnTo>
                    <a:pt x="1120" y="548"/>
                  </a:lnTo>
                  <a:lnTo>
                    <a:pt x="1108" y="645"/>
                  </a:lnTo>
                  <a:close/>
                  <a:moveTo>
                    <a:pt x="1209" y="581"/>
                  </a:moveTo>
                  <a:lnTo>
                    <a:pt x="1285" y="534"/>
                  </a:lnTo>
                  <a:lnTo>
                    <a:pt x="1292" y="439"/>
                  </a:lnTo>
                  <a:lnTo>
                    <a:pt x="1217" y="486"/>
                  </a:lnTo>
                  <a:lnTo>
                    <a:pt x="1209" y="581"/>
                  </a:lnTo>
                  <a:close/>
                  <a:moveTo>
                    <a:pt x="1009" y="706"/>
                  </a:moveTo>
                  <a:lnTo>
                    <a:pt x="1089" y="656"/>
                  </a:lnTo>
                  <a:lnTo>
                    <a:pt x="1098" y="560"/>
                  </a:lnTo>
                  <a:lnTo>
                    <a:pt x="1020" y="607"/>
                  </a:lnTo>
                  <a:lnTo>
                    <a:pt x="1009" y="706"/>
                  </a:lnTo>
                  <a:close/>
                  <a:moveTo>
                    <a:pt x="834" y="678"/>
                  </a:moveTo>
                  <a:lnTo>
                    <a:pt x="909" y="630"/>
                  </a:lnTo>
                  <a:lnTo>
                    <a:pt x="926" y="534"/>
                  </a:lnTo>
                  <a:lnTo>
                    <a:pt x="848" y="581"/>
                  </a:lnTo>
                  <a:lnTo>
                    <a:pt x="834" y="678"/>
                  </a:lnTo>
                  <a:close/>
                  <a:moveTo>
                    <a:pt x="810" y="829"/>
                  </a:moveTo>
                  <a:lnTo>
                    <a:pt x="888" y="779"/>
                  </a:lnTo>
                  <a:lnTo>
                    <a:pt x="902" y="680"/>
                  </a:lnTo>
                  <a:lnTo>
                    <a:pt x="824" y="727"/>
                  </a:lnTo>
                  <a:lnTo>
                    <a:pt x="810" y="829"/>
                  </a:lnTo>
                  <a:close/>
                  <a:moveTo>
                    <a:pt x="907" y="768"/>
                  </a:moveTo>
                  <a:lnTo>
                    <a:pt x="987" y="718"/>
                  </a:lnTo>
                  <a:lnTo>
                    <a:pt x="1002" y="621"/>
                  </a:lnTo>
                  <a:lnTo>
                    <a:pt x="924" y="668"/>
                  </a:lnTo>
                  <a:lnTo>
                    <a:pt x="907" y="768"/>
                  </a:lnTo>
                  <a:close/>
                  <a:moveTo>
                    <a:pt x="931" y="619"/>
                  </a:moveTo>
                  <a:lnTo>
                    <a:pt x="1009" y="569"/>
                  </a:lnTo>
                  <a:lnTo>
                    <a:pt x="1018" y="477"/>
                  </a:lnTo>
                  <a:lnTo>
                    <a:pt x="945" y="522"/>
                  </a:lnTo>
                  <a:lnTo>
                    <a:pt x="931" y="619"/>
                  </a:lnTo>
                  <a:close/>
                  <a:moveTo>
                    <a:pt x="1198" y="1672"/>
                  </a:moveTo>
                  <a:lnTo>
                    <a:pt x="1103" y="1734"/>
                  </a:lnTo>
                  <a:lnTo>
                    <a:pt x="1089" y="1880"/>
                  </a:lnTo>
                  <a:lnTo>
                    <a:pt x="1186" y="1816"/>
                  </a:lnTo>
                  <a:lnTo>
                    <a:pt x="1198" y="1672"/>
                  </a:lnTo>
                  <a:close/>
                  <a:moveTo>
                    <a:pt x="1013" y="1521"/>
                  </a:moveTo>
                  <a:lnTo>
                    <a:pt x="1106" y="1462"/>
                  </a:lnTo>
                  <a:lnTo>
                    <a:pt x="1117" y="1334"/>
                  </a:lnTo>
                  <a:lnTo>
                    <a:pt x="1028" y="1389"/>
                  </a:lnTo>
                  <a:lnTo>
                    <a:pt x="1013" y="1521"/>
                  </a:lnTo>
                  <a:close/>
                  <a:moveTo>
                    <a:pt x="921" y="1394"/>
                  </a:moveTo>
                  <a:lnTo>
                    <a:pt x="1011" y="1339"/>
                  </a:lnTo>
                  <a:lnTo>
                    <a:pt x="1025" y="1214"/>
                  </a:lnTo>
                  <a:lnTo>
                    <a:pt x="938" y="1268"/>
                  </a:lnTo>
                  <a:lnTo>
                    <a:pt x="921" y="1394"/>
                  </a:lnTo>
                  <a:close/>
                  <a:moveTo>
                    <a:pt x="945" y="1205"/>
                  </a:moveTo>
                  <a:lnTo>
                    <a:pt x="1032" y="1153"/>
                  </a:lnTo>
                  <a:lnTo>
                    <a:pt x="1046" y="1037"/>
                  </a:lnTo>
                  <a:lnTo>
                    <a:pt x="959" y="1089"/>
                  </a:lnTo>
                  <a:lnTo>
                    <a:pt x="945" y="1205"/>
                  </a:lnTo>
                  <a:close/>
                  <a:moveTo>
                    <a:pt x="643" y="2636"/>
                  </a:moveTo>
                  <a:lnTo>
                    <a:pt x="749" y="2568"/>
                  </a:lnTo>
                  <a:lnTo>
                    <a:pt x="772" y="2393"/>
                  </a:lnTo>
                  <a:lnTo>
                    <a:pt x="669" y="2459"/>
                  </a:lnTo>
                  <a:lnTo>
                    <a:pt x="643" y="2636"/>
                  </a:lnTo>
                  <a:close/>
                  <a:moveTo>
                    <a:pt x="1153" y="971"/>
                  </a:moveTo>
                  <a:lnTo>
                    <a:pt x="1068" y="1020"/>
                  </a:lnTo>
                  <a:lnTo>
                    <a:pt x="1054" y="1138"/>
                  </a:lnTo>
                  <a:lnTo>
                    <a:pt x="1141" y="1084"/>
                  </a:lnTo>
                  <a:lnTo>
                    <a:pt x="1153" y="971"/>
                  </a:lnTo>
                  <a:close/>
                  <a:moveTo>
                    <a:pt x="1035" y="1325"/>
                  </a:moveTo>
                  <a:lnTo>
                    <a:pt x="1124" y="1268"/>
                  </a:lnTo>
                  <a:lnTo>
                    <a:pt x="1136" y="1145"/>
                  </a:lnTo>
                  <a:lnTo>
                    <a:pt x="1046" y="1200"/>
                  </a:lnTo>
                  <a:lnTo>
                    <a:pt x="1035" y="1325"/>
                  </a:lnTo>
                  <a:close/>
                  <a:moveTo>
                    <a:pt x="1004" y="1405"/>
                  </a:moveTo>
                  <a:lnTo>
                    <a:pt x="914" y="1462"/>
                  </a:lnTo>
                  <a:lnTo>
                    <a:pt x="898" y="1594"/>
                  </a:lnTo>
                  <a:lnTo>
                    <a:pt x="987" y="1535"/>
                  </a:lnTo>
                  <a:lnTo>
                    <a:pt x="1004" y="1405"/>
                  </a:lnTo>
                  <a:close/>
                  <a:moveTo>
                    <a:pt x="839" y="1275"/>
                  </a:moveTo>
                  <a:lnTo>
                    <a:pt x="924" y="1221"/>
                  </a:lnTo>
                  <a:lnTo>
                    <a:pt x="938" y="1103"/>
                  </a:lnTo>
                  <a:lnTo>
                    <a:pt x="853" y="1155"/>
                  </a:lnTo>
                  <a:lnTo>
                    <a:pt x="839" y="1275"/>
                  </a:lnTo>
                  <a:close/>
                  <a:moveTo>
                    <a:pt x="983" y="1609"/>
                  </a:moveTo>
                  <a:lnTo>
                    <a:pt x="888" y="1668"/>
                  </a:lnTo>
                  <a:lnTo>
                    <a:pt x="872" y="1809"/>
                  </a:lnTo>
                  <a:lnTo>
                    <a:pt x="964" y="1748"/>
                  </a:lnTo>
                  <a:lnTo>
                    <a:pt x="983" y="1609"/>
                  </a:lnTo>
                  <a:close/>
                  <a:moveTo>
                    <a:pt x="841" y="2038"/>
                  </a:moveTo>
                  <a:lnTo>
                    <a:pt x="938" y="1975"/>
                  </a:lnTo>
                  <a:lnTo>
                    <a:pt x="957" y="1826"/>
                  </a:lnTo>
                  <a:lnTo>
                    <a:pt x="860" y="1885"/>
                  </a:lnTo>
                  <a:lnTo>
                    <a:pt x="841" y="2038"/>
                  </a:lnTo>
                  <a:close/>
                  <a:moveTo>
                    <a:pt x="411" y="3338"/>
                  </a:moveTo>
                  <a:lnTo>
                    <a:pt x="527" y="3260"/>
                  </a:lnTo>
                  <a:lnTo>
                    <a:pt x="558" y="3052"/>
                  </a:lnTo>
                  <a:lnTo>
                    <a:pt x="444" y="3125"/>
                  </a:lnTo>
                  <a:lnTo>
                    <a:pt x="411" y="3338"/>
                  </a:lnTo>
                  <a:close/>
                  <a:moveTo>
                    <a:pt x="1389" y="378"/>
                  </a:moveTo>
                  <a:lnTo>
                    <a:pt x="1313" y="427"/>
                  </a:lnTo>
                  <a:lnTo>
                    <a:pt x="1306" y="522"/>
                  </a:lnTo>
                  <a:lnTo>
                    <a:pt x="1384" y="472"/>
                  </a:lnTo>
                  <a:lnTo>
                    <a:pt x="1389" y="378"/>
                  </a:lnTo>
                  <a:close/>
                  <a:moveTo>
                    <a:pt x="1294" y="673"/>
                  </a:moveTo>
                  <a:lnTo>
                    <a:pt x="1377" y="623"/>
                  </a:lnTo>
                  <a:lnTo>
                    <a:pt x="1382" y="524"/>
                  </a:lnTo>
                  <a:lnTo>
                    <a:pt x="1302" y="571"/>
                  </a:lnTo>
                  <a:lnTo>
                    <a:pt x="1294" y="673"/>
                  </a:lnTo>
                  <a:close/>
                  <a:moveTo>
                    <a:pt x="1268" y="739"/>
                  </a:moveTo>
                  <a:lnTo>
                    <a:pt x="1188" y="791"/>
                  </a:lnTo>
                  <a:lnTo>
                    <a:pt x="1179" y="897"/>
                  </a:lnTo>
                  <a:lnTo>
                    <a:pt x="1261" y="845"/>
                  </a:lnTo>
                  <a:lnTo>
                    <a:pt x="1268" y="739"/>
                  </a:lnTo>
                  <a:close/>
                  <a:moveTo>
                    <a:pt x="1498" y="59"/>
                  </a:moveTo>
                  <a:lnTo>
                    <a:pt x="1424" y="104"/>
                  </a:lnTo>
                  <a:lnTo>
                    <a:pt x="1417" y="186"/>
                  </a:lnTo>
                  <a:lnTo>
                    <a:pt x="1493" y="139"/>
                  </a:lnTo>
                  <a:lnTo>
                    <a:pt x="1498" y="59"/>
                  </a:lnTo>
                  <a:close/>
                  <a:moveTo>
                    <a:pt x="1490" y="184"/>
                  </a:moveTo>
                  <a:lnTo>
                    <a:pt x="1417" y="231"/>
                  </a:lnTo>
                  <a:lnTo>
                    <a:pt x="1413" y="321"/>
                  </a:lnTo>
                  <a:lnTo>
                    <a:pt x="1488" y="271"/>
                  </a:lnTo>
                  <a:lnTo>
                    <a:pt x="1490" y="184"/>
                  </a:lnTo>
                  <a:close/>
                  <a:moveTo>
                    <a:pt x="1481" y="411"/>
                  </a:moveTo>
                  <a:lnTo>
                    <a:pt x="1488" y="321"/>
                  </a:lnTo>
                  <a:lnTo>
                    <a:pt x="1410" y="366"/>
                  </a:lnTo>
                  <a:lnTo>
                    <a:pt x="1403" y="460"/>
                  </a:lnTo>
                  <a:lnTo>
                    <a:pt x="1481" y="411"/>
                  </a:lnTo>
                  <a:close/>
                  <a:moveTo>
                    <a:pt x="1165" y="1070"/>
                  </a:moveTo>
                  <a:lnTo>
                    <a:pt x="1250" y="1016"/>
                  </a:lnTo>
                  <a:lnTo>
                    <a:pt x="1259" y="902"/>
                  </a:lnTo>
                  <a:lnTo>
                    <a:pt x="1174" y="957"/>
                  </a:lnTo>
                  <a:lnTo>
                    <a:pt x="1165" y="1070"/>
                  </a:lnTo>
                  <a:close/>
                  <a:moveTo>
                    <a:pt x="1285" y="831"/>
                  </a:moveTo>
                  <a:lnTo>
                    <a:pt x="1365" y="779"/>
                  </a:lnTo>
                  <a:lnTo>
                    <a:pt x="1372" y="678"/>
                  </a:lnTo>
                  <a:lnTo>
                    <a:pt x="1292" y="727"/>
                  </a:lnTo>
                  <a:lnTo>
                    <a:pt x="1285" y="831"/>
                  </a:lnTo>
                  <a:close/>
                  <a:moveTo>
                    <a:pt x="808" y="1464"/>
                  </a:moveTo>
                  <a:lnTo>
                    <a:pt x="898" y="1408"/>
                  </a:lnTo>
                  <a:lnTo>
                    <a:pt x="914" y="1283"/>
                  </a:lnTo>
                  <a:lnTo>
                    <a:pt x="827" y="1339"/>
                  </a:lnTo>
                  <a:lnTo>
                    <a:pt x="808" y="1464"/>
                  </a:lnTo>
                  <a:close/>
                  <a:moveTo>
                    <a:pt x="600" y="2752"/>
                  </a:moveTo>
                  <a:lnTo>
                    <a:pt x="494" y="2823"/>
                  </a:lnTo>
                  <a:lnTo>
                    <a:pt x="461" y="3017"/>
                  </a:lnTo>
                  <a:lnTo>
                    <a:pt x="572" y="2943"/>
                  </a:lnTo>
                  <a:lnTo>
                    <a:pt x="600" y="2752"/>
                  </a:lnTo>
                  <a:close/>
                  <a:moveTo>
                    <a:pt x="1098" y="1533"/>
                  </a:moveTo>
                  <a:lnTo>
                    <a:pt x="1006" y="1592"/>
                  </a:lnTo>
                  <a:lnTo>
                    <a:pt x="990" y="1734"/>
                  </a:lnTo>
                  <a:lnTo>
                    <a:pt x="1087" y="1672"/>
                  </a:lnTo>
                  <a:lnTo>
                    <a:pt x="1098" y="1533"/>
                  </a:lnTo>
                  <a:close/>
                  <a:moveTo>
                    <a:pt x="1075" y="964"/>
                  </a:moveTo>
                  <a:lnTo>
                    <a:pt x="1157" y="912"/>
                  </a:lnTo>
                  <a:lnTo>
                    <a:pt x="1167" y="803"/>
                  </a:lnTo>
                  <a:lnTo>
                    <a:pt x="1084" y="853"/>
                  </a:lnTo>
                  <a:lnTo>
                    <a:pt x="1075" y="964"/>
                  </a:lnTo>
                  <a:close/>
                  <a:moveTo>
                    <a:pt x="990" y="862"/>
                  </a:moveTo>
                  <a:lnTo>
                    <a:pt x="1070" y="812"/>
                  </a:lnTo>
                  <a:lnTo>
                    <a:pt x="1082" y="708"/>
                  </a:lnTo>
                  <a:lnTo>
                    <a:pt x="1004" y="758"/>
                  </a:lnTo>
                  <a:lnTo>
                    <a:pt x="990" y="862"/>
                  </a:lnTo>
                  <a:close/>
                  <a:moveTo>
                    <a:pt x="1245" y="1077"/>
                  </a:moveTo>
                  <a:lnTo>
                    <a:pt x="1157" y="1131"/>
                  </a:lnTo>
                  <a:lnTo>
                    <a:pt x="1146" y="1252"/>
                  </a:lnTo>
                  <a:lnTo>
                    <a:pt x="1233" y="1197"/>
                  </a:lnTo>
                  <a:lnTo>
                    <a:pt x="1245" y="1077"/>
                  </a:lnTo>
                  <a:close/>
                  <a:moveTo>
                    <a:pt x="1228" y="1261"/>
                  </a:moveTo>
                  <a:lnTo>
                    <a:pt x="1141" y="1318"/>
                  </a:lnTo>
                  <a:lnTo>
                    <a:pt x="1129" y="1448"/>
                  </a:lnTo>
                  <a:lnTo>
                    <a:pt x="1219" y="1391"/>
                  </a:lnTo>
                  <a:lnTo>
                    <a:pt x="1228" y="1261"/>
                  </a:lnTo>
                  <a:close/>
                  <a:moveTo>
                    <a:pt x="1214" y="1460"/>
                  </a:moveTo>
                  <a:lnTo>
                    <a:pt x="1122" y="1519"/>
                  </a:lnTo>
                  <a:lnTo>
                    <a:pt x="1110" y="1656"/>
                  </a:lnTo>
                  <a:lnTo>
                    <a:pt x="1205" y="1597"/>
                  </a:lnTo>
                  <a:lnTo>
                    <a:pt x="1214" y="1460"/>
                  </a:lnTo>
                  <a:close/>
                  <a:moveTo>
                    <a:pt x="969" y="1030"/>
                  </a:moveTo>
                  <a:lnTo>
                    <a:pt x="1051" y="975"/>
                  </a:lnTo>
                  <a:lnTo>
                    <a:pt x="1063" y="869"/>
                  </a:lnTo>
                  <a:lnTo>
                    <a:pt x="983" y="919"/>
                  </a:lnTo>
                  <a:lnTo>
                    <a:pt x="969" y="1030"/>
                  </a:lnTo>
                  <a:close/>
                  <a:moveTo>
                    <a:pt x="784" y="990"/>
                  </a:moveTo>
                  <a:lnTo>
                    <a:pt x="867" y="940"/>
                  </a:lnTo>
                  <a:lnTo>
                    <a:pt x="879" y="836"/>
                  </a:lnTo>
                  <a:lnTo>
                    <a:pt x="801" y="883"/>
                  </a:lnTo>
                  <a:lnTo>
                    <a:pt x="784" y="990"/>
                  </a:lnTo>
                  <a:close/>
                  <a:moveTo>
                    <a:pt x="782" y="1668"/>
                  </a:moveTo>
                  <a:lnTo>
                    <a:pt x="874" y="1609"/>
                  </a:lnTo>
                  <a:lnTo>
                    <a:pt x="891" y="1476"/>
                  </a:lnTo>
                  <a:lnTo>
                    <a:pt x="801" y="1533"/>
                  </a:lnTo>
                  <a:lnTo>
                    <a:pt x="782" y="1668"/>
                  </a:lnTo>
                  <a:close/>
                  <a:moveTo>
                    <a:pt x="756" y="1160"/>
                  </a:moveTo>
                  <a:lnTo>
                    <a:pt x="841" y="1108"/>
                  </a:lnTo>
                  <a:lnTo>
                    <a:pt x="858" y="997"/>
                  </a:lnTo>
                  <a:lnTo>
                    <a:pt x="772" y="1049"/>
                  </a:lnTo>
                  <a:lnTo>
                    <a:pt x="756" y="1160"/>
                  </a:lnTo>
                  <a:close/>
                  <a:moveTo>
                    <a:pt x="862" y="1096"/>
                  </a:moveTo>
                  <a:lnTo>
                    <a:pt x="947" y="1042"/>
                  </a:lnTo>
                  <a:lnTo>
                    <a:pt x="959" y="931"/>
                  </a:lnTo>
                  <a:lnTo>
                    <a:pt x="879" y="982"/>
                  </a:lnTo>
                  <a:lnTo>
                    <a:pt x="862" y="1096"/>
                  </a:lnTo>
                  <a:close/>
                  <a:moveTo>
                    <a:pt x="886" y="928"/>
                  </a:moveTo>
                  <a:lnTo>
                    <a:pt x="969" y="876"/>
                  </a:lnTo>
                  <a:lnTo>
                    <a:pt x="980" y="772"/>
                  </a:lnTo>
                  <a:lnTo>
                    <a:pt x="900" y="819"/>
                  </a:lnTo>
                  <a:lnTo>
                    <a:pt x="886" y="928"/>
                  </a:lnTo>
                  <a:close/>
                  <a:moveTo>
                    <a:pt x="902" y="2308"/>
                  </a:moveTo>
                  <a:lnTo>
                    <a:pt x="801" y="2374"/>
                  </a:lnTo>
                  <a:lnTo>
                    <a:pt x="777" y="2551"/>
                  </a:lnTo>
                  <a:lnTo>
                    <a:pt x="883" y="2483"/>
                  </a:lnTo>
                  <a:lnTo>
                    <a:pt x="902" y="2308"/>
                  </a:lnTo>
                  <a:close/>
                  <a:moveTo>
                    <a:pt x="716" y="2116"/>
                  </a:moveTo>
                  <a:lnTo>
                    <a:pt x="817" y="2055"/>
                  </a:lnTo>
                  <a:lnTo>
                    <a:pt x="836" y="1904"/>
                  </a:lnTo>
                  <a:lnTo>
                    <a:pt x="737" y="1963"/>
                  </a:lnTo>
                  <a:lnTo>
                    <a:pt x="716" y="2116"/>
                  </a:lnTo>
                  <a:close/>
                  <a:moveTo>
                    <a:pt x="931" y="2057"/>
                  </a:moveTo>
                  <a:lnTo>
                    <a:pt x="832" y="2121"/>
                  </a:lnTo>
                  <a:lnTo>
                    <a:pt x="810" y="2284"/>
                  </a:lnTo>
                  <a:lnTo>
                    <a:pt x="914" y="2220"/>
                  </a:lnTo>
                  <a:lnTo>
                    <a:pt x="931" y="2057"/>
                  </a:lnTo>
                  <a:close/>
                  <a:moveTo>
                    <a:pt x="751" y="1885"/>
                  </a:moveTo>
                  <a:lnTo>
                    <a:pt x="846" y="1824"/>
                  </a:lnTo>
                  <a:lnTo>
                    <a:pt x="865" y="1682"/>
                  </a:lnTo>
                  <a:lnTo>
                    <a:pt x="770" y="1741"/>
                  </a:lnTo>
                  <a:lnTo>
                    <a:pt x="751" y="1885"/>
                  </a:lnTo>
                  <a:close/>
                  <a:moveTo>
                    <a:pt x="728" y="1344"/>
                  </a:moveTo>
                  <a:lnTo>
                    <a:pt x="815" y="1290"/>
                  </a:lnTo>
                  <a:lnTo>
                    <a:pt x="832" y="1171"/>
                  </a:lnTo>
                  <a:lnTo>
                    <a:pt x="749" y="1223"/>
                  </a:lnTo>
                  <a:lnTo>
                    <a:pt x="728" y="1344"/>
                  </a:lnTo>
                  <a:close/>
                  <a:moveTo>
                    <a:pt x="1080" y="1748"/>
                  </a:moveTo>
                  <a:lnTo>
                    <a:pt x="980" y="1809"/>
                  </a:lnTo>
                  <a:lnTo>
                    <a:pt x="966" y="1958"/>
                  </a:lnTo>
                  <a:lnTo>
                    <a:pt x="1063" y="1897"/>
                  </a:lnTo>
                  <a:lnTo>
                    <a:pt x="1080" y="1748"/>
                  </a:lnTo>
                  <a:close/>
                  <a:moveTo>
                    <a:pt x="373" y="2811"/>
                  </a:moveTo>
                  <a:lnTo>
                    <a:pt x="480" y="2740"/>
                  </a:lnTo>
                  <a:lnTo>
                    <a:pt x="508" y="2561"/>
                  </a:lnTo>
                  <a:lnTo>
                    <a:pt x="404" y="2627"/>
                  </a:lnTo>
                  <a:lnTo>
                    <a:pt x="373" y="2811"/>
                  </a:lnTo>
                  <a:close/>
                  <a:moveTo>
                    <a:pt x="1056" y="1977"/>
                  </a:moveTo>
                  <a:lnTo>
                    <a:pt x="957" y="2041"/>
                  </a:lnTo>
                  <a:lnTo>
                    <a:pt x="938" y="2201"/>
                  </a:lnTo>
                  <a:lnTo>
                    <a:pt x="1042" y="2138"/>
                  </a:lnTo>
                  <a:lnTo>
                    <a:pt x="1056" y="1977"/>
                  </a:lnTo>
                  <a:close/>
                  <a:moveTo>
                    <a:pt x="1032" y="2223"/>
                  </a:moveTo>
                  <a:lnTo>
                    <a:pt x="931" y="2289"/>
                  </a:lnTo>
                  <a:lnTo>
                    <a:pt x="912" y="2464"/>
                  </a:lnTo>
                  <a:lnTo>
                    <a:pt x="1018" y="2395"/>
                  </a:lnTo>
                  <a:lnTo>
                    <a:pt x="1032" y="2223"/>
                  </a:lnTo>
                  <a:close/>
                  <a:moveTo>
                    <a:pt x="803" y="2138"/>
                  </a:moveTo>
                  <a:lnTo>
                    <a:pt x="706" y="2201"/>
                  </a:lnTo>
                  <a:lnTo>
                    <a:pt x="680" y="2369"/>
                  </a:lnTo>
                  <a:lnTo>
                    <a:pt x="784" y="2301"/>
                  </a:lnTo>
                  <a:lnTo>
                    <a:pt x="803" y="2138"/>
                  </a:lnTo>
                  <a:close/>
                  <a:moveTo>
                    <a:pt x="579" y="4136"/>
                  </a:moveTo>
                  <a:lnTo>
                    <a:pt x="699" y="4136"/>
                  </a:lnTo>
                  <a:lnTo>
                    <a:pt x="725" y="3898"/>
                  </a:lnTo>
                  <a:lnTo>
                    <a:pt x="598" y="3983"/>
                  </a:lnTo>
                  <a:lnTo>
                    <a:pt x="579" y="4136"/>
                  </a:lnTo>
                  <a:close/>
                  <a:moveTo>
                    <a:pt x="1061" y="3919"/>
                  </a:moveTo>
                  <a:lnTo>
                    <a:pt x="1188" y="3834"/>
                  </a:lnTo>
                  <a:lnTo>
                    <a:pt x="1202" y="3581"/>
                  </a:lnTo>
                  <a:lnTo>
                    <a:pt x="1077" y="3664"/>
                  </a:lnTo>
                  <a:lnTo>
                    <a:pt x="1061" y="3919"/>
                  </a:lnTo>
                  <a:close/>
                  <a:moveTo>
                    <a:pt x="336" y="3808"/>
                  </a:moveTo>
                  <a:lnTo>
                    <a:pt x="295" y="4061"/>
                  </a:lnTo>
                  <a:lnTo>
                    <a:pt x="423" y="3976"/>
                  </a:lnTo>
                  <a:lnTo>
                    <a:pt x="458" y="3728"/>
                  </a:lnTo>
                  <a:lnTo>
                    <a:pt x="336" y="3808"/>
                  </a:lnTo>
                  <a:close/>
                  <a:moveTo>
                    <a:pt x="180" y="3910"/>
                  </a:moveTo>
                  <a:lnTo>
                    <a:pt x="140" y="4136"/>
                  </a:lnTo>
                  <a:lnTo>
                    <a:pt x="180" y="4136"/>
                  </a:lnTo>
                  <a:lnTo>
                    <a:pt x="262" y="4082"/>
                  </a:lnTo>
                  <a:lnTo>
                    <a:pt x="302" y="3829"/>
                  </a:lnTo>
                  <a:lnTo>
                    <a:pt x="180" y="3910"/>
                  </a:lnTo>
                  <a:close/>
                  <a:moveTo>
                    <a:pt x="399" y="4136"/>
                  </a:moveTo>
                  <a:lnTo>
                    <a:pt x="404" y="4113"/>
                  </a:lnTo>
                  <a:lnTo>
                    <a:pt x="369" y="4136"/>
                  </a:lnTo>
                  <a:lnTo>
                    <a:pt x="399" y="4136"/>
                  </a:lnTo>
                  <a:close/>
                  <a:moveTo>
                    <a:pt x="1011" y="4136"/>
                  </a:moveTo>
                  <a:lnTo>
                    <a:pt x="1016" y="4084"/>
                  </a:lnTo>
                  <a:lnTo>
                    <a:pt x="935" y="4136"/>
                  </a:lnTo>
                  <a:lnTo>
                    <a:pt x="1011" y="4136"/>
                  </a:lnTo>
                  <a:close/>
                  <a:moveTo>
                    <a:pt x="919" y="3770"/>
                  </a:moveTo>
                  <a:lnTo>
                    <a:pt x="895" y="4030"/>
                  </a:lnTo>
                  <a:lnTo>
                    <a:pt x="1025" y="3943"/>
                  </a:lnTo>
                  <a:lnTo>
                    <a:pt x="1044" y="3685"/>
                  </a:lnTo>
                  <a:lnTo>
                    <a:pt x="919" y="3770"/>
                  </a:lnTo>
                  <a:close/>
                  <a:moveTo>
                    <a:pt x="650" y="1127"/>
                  </a:moveTo>
                  <a:lnTo>
                    <a:pt x="565" y="1179"/>
                  </a:lnTo>
                  <a:lnTo>
                    <a:pt x="543" y="1294"/>
                  </a:lnTo>
                  <a:lnTo>
                    <a:pt x="628" y="1242"/>
                  </a:lnTo>
                  <a:lnTo>
                    <a:pt x="650" y="1127"/>
                  </a:lnTo>
                  <a:close/>
                  <a:moveTo>
                    <a:pt x="1044" y="4136"/>
                  </a:moveTo>
                  <a:lnTo>
                    <a:pt x="1172" y="4136"/>
                  </a:lnTo>
                  <a:lnTo>
                    <a:pt x="1181" y="3973"/>
                  </a:lnTo>
                  <a:lnTo>
                    <a:pt x="1049" y="4061"/>
                  </a:lnTo>
                  <a:lnTo>
                    <a:pt x="1044" y="4136"/>
                  </a:lnTo>
                  <a:close/>
                  <a:moveTo>
                    <a:pt x="24" y="4013"/>
                  </a:moveTo>
                  <a:lnTo>
                    <a:pt x="0" y="4136"/>
                  </a:lnTo>
                  <a:lnTo>
                    <a:pt x="111" y="4136"/>
                  </a:lnTo>
                  <a:lnTo>
                    <a:pt x="149" y="3931"/>
                  </a:lnTo>
                  <a:lnTo>
                    <a:pt x="24" y="4013"/>
                  </a:lnTo>
                  <a:close/>
                  <a:moveTo>
                    <a:pt x="430" y="4136"/>
                  </a:moveTo>
                  <a:lnTo>
                    <a:pt x="548" y="4136"/>
                  </a:lnTo>
                  <a:lnTo>
                    <a:pt x="565" y="4004"/>
                  </a:lnTo>
                  <a:lnTo>
                    <a:pt x="437" y="4089"/>
                  </a:lnTo>
                  <a:lnTo>
                    <a:pt x="430" y="4136"/>
                  </a:lnTo>
                  <a:close/>
                  <a:moveTo>
                    <a:pt x="510" y="1906"/>
                  </a:moveTo>
                  <a:lnTo>
                    <a:pt x="416" y="1965"/>
                  </a:lnTo>
                  <a:lnTo>
                    <a:pt x="385" y="2116"/>
                  </a:lnTo>
                  <a:lnTo>
                    <a:pt x="484" y="2055"/>
                  </a:lnTo>
                  <a:lnTo>
                    <a:pt x="510" y="1906"/>
                  </a:lnTo>
                  <a:close/>
                  <a:moveTo>
                    <a:pt x="468" y="2135"/>
                  </a:moveTo>
                  <a:lnTo>
                    <a:pt x="371" y="2197"/>
                  </a:lnTo>
                  <a:lnTo>
                    <a:pt x="340" y="2357"/>
                  </a:lnTo>
                  <a:lnTo>
                    <a:pt x="439" y="2296"/>
                  </a:lnTo>
                  <a:lnTo>
                    <a:pt x="468" y="2135"/>
                  </a:lnTo>
                  <a:close/>
                  <a:moveTo>
                    <a:pt x="548" y="1694"/>
                  </a:moveTo>
                  <a:lnTo>
                    <a:pt x="456" y="1750"/>
                  </a:lnTo>
                  <a:lnTo>
                    <a:pt x="430" y="1890"/>
                  </a:lnTo>
                  <a:lnTo>
                    <a:pt x="524" y="1831"/>
                  </a:lnTo>
                  <a:lnTo>
                    <a:pt x="548" y="1694"/>
                  </a:lnTo>
                  <a:close/>
                  <a:moveTo>
                    <a:pt x="210" y="3569"/>
                  </a:moveTo>
                  <a:lnTo>
                    <a:pt x="95" y="3647"/>
                  </a:lnTo>
                  <a:lnTo>
                    <a:pt x="50" y="3884"/>
                  </a:lnTo>
                  <a:lnTo>
                    <a:pt x="170" y="3803"/>
                  </a:lnTo>
                  <a:lnTo>
                    <a:pt x="210" y="3569"/>
                  </a:lnTo>
                  <a:close/>
                  <a:moveTo>
                    <a:pt x="584" y="1493"/>
                  </a:moveTo>
                  <a:lnTo>
                    <a:pt x="496" y="1547"/>
                  </a:lnTo>
                  <a:lnTo>
                    <a:pt x="468" y="1679"/>
                  </a:lnTo>
                  <a:lnTo>
                    <a:pt x="560" y="1623"/>
                  </a:lnTo>
                  <a:lnTo>
                    <a:pt x="584" y="1493"/>
                  </a:lnTo>
                  <a:close/>
                  <a:moveTo>
                    <a:pt x="617" y="1304"/>
                  </a:moveTo>
                  <a:lnTo>
                    <a:pt x="529" y="1358"/>
                  </a:lnTo>
                  <a:lnTo>
                    <a:pt x="508" y="1481"/>
                  </a:lnTo>
                  <a:lnTo>
                    <a:pt x="595" y="1427"/>
                  </a:lnTo>
                  <a:lnTo>
                    <a:pt x="617" y="1304"/>
                  </a:lnTo>
                  <a:close/>
                  <a:moveTo>
                    <a:pt x="272" y="3236"/>
                  </a:moveTo>
                  <a:lnTo>
                    <a:pt x="158" y="3309"/>
                  </a:lnTo>
                  <a:lnTo>
                    <a:pt x="116" y="3529"/>
                  </a:lnTo>
                  <a:lnTo>
                    <a:pt x="234" y="3451"/>
                  </a:lnTo>
                  <a:lnTo>
                    <a:pt x="272" y="3236"/>
                  </a:lnTo>
                  <a:close/>
                  <a:moveTo>
                    <a:pt x="326" y="2929"/>
                  </a:moveTo>
                  <a:lnTo>
                    <a:pt x="217" y="3000"/>
                  </a:lnTo>
                  <a:lnTo>
                    <a:pt x="180" y="3201"/>
                  </a:lnTo>
                  <a:lnTo>
                    <a:pt x="291" y="3128"/>
                  </a:lnTo>
                  <a:lnTo>
                    <a:pt x="326" y="2929"/>
                  </a:lnTo>
                  <a:close/>
                  <a:moveTo>
                    <a:pt x="423" y="2381"/>
                  </a:moveTo>
                  <a:lnTo>
                    <a:pt x="324" y="2447"/>
                  </a:lnTo>
                  <a:lnTo>
                    <a:pt x="291" y="2617"/>
                  </a:lnTo>
                  <a:lnTo>
                    <a:pt x="395" y="2551"/>
                  </a:lnTo>
                  <a:lnTo>
                    <a:pt x="423" y="2381"/>
                  </a:lnTo>
                  <a:close/>
                  <a:moveTo>
                    <a:pt x="376" y="2646"/>
                  </a:moveTo>
                  <a:lnTo>
                    <a:pt x="272" y="2712"/>
                  </a:lnTo>
                  <a:lnTo>
                    <a:pt x="236" y="2898"/>
                  </a:lnTo>
                  <a:lnTo>
                    <a:pt x="345" y="2828"/>
                  </a:lnTo>
                  <a:lnTo>
                    <a:pt x="376" y="2646"/>
                  </a:lnTo>
                  <a:close/>
                  <a:moveTo>
                    <a:pt x="730" y="4136"/>
                  </a:moveTo>
                  <a:lnTo>
                    <a:pt x="730" y="4139"/>
                  </a:lnTo>
                  <a:lnTo>
                    <a:pt x="735" y="4136"/>
                  </a:lnTo>
                  <a:lnTo>
                    <a:pt x="860" y="4051"/>
                  </a:lnTo>
                  <a:lnTo>
                    <a:pt x="886" y="3791"/>
                  </a:lnTo>
                  <a:lnTo>
                    <a:pt x="758" y="3876"/>
                  </a:lnTo>
                  <a:lnTo>
                    <a:pt x="730" y="4136"/>
                  </a:lnTo>
                  <a:close/>
                  <a:moveTo>
                    <a:pt x="1205" y="4136"/>
                  </a:moveTo>
                  <a:lnTo>
                    <a:pt x="1332" y="4136"/>
                  </a:lnTo>
                  <a:lnTo>
                    <a:pt x="1335" y="4134"/>
                  </a:lnTo>
                  <a:lnTo>
                    <a:pt x="1346" y="3862"/>
                  </a:lnTo>
                  <a:lnTo>
                    <a:pt x="1214" y="3947"/>
                  </a:lnTo>
                  <a:lnTo>
                    <a:pt x="1205" y="4136"/>
                  </a:lnTo>
                  <a:close/>
                  <a:moveTo>
                    <a:pt x="1486" y="867"/>
                  </a:moveTo>
                  <a:lnTo>
                    <a:pt x="1571" y="812"/>
                  </a:lnTo>
                  <a:lnTo>
                    <a:pt x="1573" y="706"/>
                  </a:lnTo>
                  <a:lnTo>
                    <a:pt x="1490" y="758"/>
                  </a:lnTo>
                  <a:lnTo>
                    <a:pt x="1486" y="867"/>
                  </a:lnTo>
                  <a:close/>
                  <a:moveTo>
                    <a:pt x="1465" y="1431"/>
                  </a:moveTo>
                  <a:lnTo>
                    <a:pt x="1561" y="1372"/>
                  </a:lnTo>
                  <a:lnTo>
                    <a:pt x="1561" y="1240"/>
                  </a:lnTo>
                  <a:lnTo>
                    <a:pt x="1472" y="1299"/>
                  </a:lnTo>
                  <a:lnTo>
                    <a:pt x="1465" y="1431"/>
                  </a:lnTo>
                  <a:close/>
                  <a:moveTo>
                    <a:pt x="1474" y="1231"/>
                  </a:moveTo>
                  <a:lnTo>
                    <a:pt x="1564" y="1171"/>
                  </a:lnTo>
                  <a:lnTo>
                    <a:pt x="1566" y="1051"/>
                  </a:lnTo>
                  <a:lnTo>
                    <a:pt x="1479" y="1108"/>
                  </a:lnTo>
                  <a:lnTo>
                    <a:pt x="1474" y="1231"/>
                  </a:lnTo>
                  <a:close/>
                  <a:moveTo>
                    <a:pt x="1493" y="701"/>
                  </a:moveTo>
                  <a:lnTo>
                    <a:pt x="1573" y="649"/>
                  </a:lnTo>
                  <a:lnTo>
                    <a:pt x="1578" y="548"/>
                  </a:lnTo>
                  <a:lnTo>
                    <a:pt x="1495" y="597"/>
                  </a:lnTo>
                  <a:lnTo>
                    <a:pt x="1493" y="701"/>
                  </a:lnTo>
                  <a:close/>
                  <a:moveTo>
                    <a:pt x="1502" y="399"/>
                  </a:moveTo>
                  <a:lnTo>
                    <a:pt x="1580" y="352"/>
                  </a:lnTo>
                  <a:lnTo>
                    <a:pt x="1583" y="260"/>
                  </a:lnTo>
                  <a:lnTo>
                    <a:pt x="1507" y="307"/>
                  </a:lnTo>
                  <a:lnTo>
                    <a:pt x="1502" y="399"/>
                  </a:lnTo>
                  <a:close/>
                  <a:moveTo>
                    <a:pt x="1516" y="45"/>
                  </a:moveTo>
                  <a:lnTo>
                    <a:pt x="1512" y="130"/>
                  </a:lnTo>
                  <a:lnTo>
                    <a:pt x="1585" y="82"/>
                  </a:lnTo>
                  <a:lnTo>
                    <a:pt x="1587" y="0"/>
                  </a:lnTo>
                  <a:lnTo>
                    <a:pt x="1516" y="45"/>
                  </a:lnTo>
                  <a:close/>
                  <a:moveTo>
                    <a:pt x="1507" y="260"/>
                  </a:moveTo>
                  <a:lnTo>
                    <a:pt x="1583" y="212"/>
                  </a:lnTo>
                  <a:lnTo>
                    <a:pt x="1585" y="127"/>
                  </a:lnTo>
                  <a:lnTo>
                    <a:pt x="1512" y="172"/>
                  </a:lnTo>
                  <a:lnTo>
                    <a:pt x="1507" y="260"/>
                  </a:lnTo>
                  <a:close/>
                  <a:moveTo>
                    <a:pt x="1457" y="1644"/>
                  </a:moveTo>
                  <a:lnTo>
                    <a:pt x="1554" y="1583"/>
                  </a:lnTo>
                  <a:lnTo>
                    <a:pt x="1557" y="1443"/>
                  </a:lnTo>
                  <a:lnTo>
                    <a:pt x="1465" y="1505"/>
                  </a:lnTo>
                  <a:lnTo>
                    <a:pt x="1457" y="1644"/>
                  </a:lnTo>
                  <a:close/>
                  <a:moveTo>
                    <a:pt x="321" y="3109"/>
                  </a:moveTo>
                  <a:lnTo>
                    <a:pt x="432" y="3038"/>
                  </a:lnTo>
                  <a:lnTo>
                    <a:pt x="463" y="2842"/>
                  </a:lnTo>
                  <a:lnTo>
                    <a:pt x="354" y="2910"/>
                  </a:lnTo>
                  <a:lnTo>
                    <a:pt x="321" y="3109"/>
                  </a:lnTo>
                  <a:close/>
                  <a:moveTo>
                    <a:pt x="1479" y="1044"/>
                  </a:moveTo>
                  <a:lnTo>
                    <a:pt x="1566" y="987"/>
                  </a:lnTo>
                  <a:lnTo>
                    <a:pt x="1571" y="871"/>
                  </a:lnTo>
                  <a:lnTo>
                    <a:pt x="1486" y="926"/>
                  </a:lnTo>
                  <a:lnTo>
                    <a:pt x="1479" y="1044"/>
                  </a:lnTo>
                  <a:close/>
                  <a:moveTo>
                    <a:pt x="1387" y="3702"/>
                  </a:moveTo>
                  <a:lnTo>
                    <a:pt x="1514" y="3617"/>
                  </a:lnTo>
                  <a:lnTo>
                    <a:pt x="1519" y="3371"/>
                  </a:lnTo>
                  <a:lnTo>
                    <a:pt x="1396" y="3454"/>
                  </a:lnTo>
                  <a:lnTo>
                    <a:pt x="1387" y="3702"/>
                  </a:lnTo>
                  <a:close/>
                  <a:moveTo>
                    <a:pt x="1398" y="3328"/>
                  </a:moveTo>
                  <a:lnTo>
                    <a:pt x="1521" y="3248"/>
                  </a:lnTo>
                  <a:lnTo>
                    <a:pt x="1526" y="3024"/>
                  </a:lnTo>
                  <a:lnTo>
                    <a:pt x="1405" y="3104"/>
                  </a:lnTo>
                  <a:lnTo>
                    <a:pt x="1398" y="3328"/>
                  </a:lnTo>
                  <a:close/>
                  <a:moveTo>
                    <a:pt x="1372" y="4110"/>
                  </a:moveTo>
                  <a:lnTo>
                    <a:pt x="1505" y="4021"/>
                  </a:lnTo>
                  <a:lnTo>
                    <a:pt x="1512" y="3751"/>
                  </a:lnTo>
                  <a:lnTo>
                    <a:pt x="1382" y="3839"/>
                  </a:lnTo>
                  <a:lnTo>
                    <a:pt x="1372" y="4110"/>
                  </a:lnTo>
                  <a:close/>
                  <a:moveTo>
                    <a:pt x="1224" y="3810"/>
                  </a:moveTo>
                  <a:lnTo>
                    <a:pt x="1351" y="3725"/>
                  </a:lnTo>
                  <a:lnTo>
                    <a:pt x="1361" y="3477"/>
                  </a:lnTo>
                  <a:lnTo>
                    <a:pt x="1235" y="3560"/>
                  </a:lnTo>
                  <a:lnTo>
                    <a:pt x="1224" y="3810"/>
                  </a:lnTo>
                  <a:close/>
                  <a:moveTo>
                    <a:pt x="1254" y="3203"/>
                  </a:moveTo>
                  <a:lnTo>
                    <a:pt x="1242" y="3432"/>
                  </a:lnTo>
                  <a:lnTo>
                    <a:pt x="1365" y="3350"/>
                  </a:lnTo>
                  <a:lnTo>
                    <a:pt x="1375" y="3123"/>
                  </a:lnTo>
                  <a:lnTo>
                    <a:pt x="1254" y="3203"/>
                  </a:lnTo>
                  <a:close/>
                  <a:moveTo>
                    <a:pt x="1410" y="2988"/>
                  </a:moveTo>
                  <a:lnTo>
                    <a:pt x="1528" y="2910"/>
                  </a:lnTo>
                  <a:lnTo>
                    <a:pt x="1533" y="2707"/>
                  </a:lnTo>
                  <a:lnTo>
                    <a:pt x="1417" y="2780"/>
                  </a:lnTo>
                  <a:lnTo>
                    <a:pt x="1410" y="2988"/>
                  </a:lnTo>
                  <a:close/>
                  <a:moveTo>
                    <a:pt x="1450" y="1873"/>
                  </a:moveTo>
                  <a:lnTo>
                    <a:pt x="1552" y="1809"/>
                  </a:lnTo>
                  <a:lnTo>
                    <a:pt x="1554" y="1661"/>
                  </a:lnTo>
                  <a:lnTo>
                    <a:pt x="1455" y="1722"/>
                  </a:lnTo>
                  <a:lnTo>
                    <a:pt x="1450" y="1873"/>
                  </a:lnTo>
                  <a:close/>
                  <a:moveTo>
                    <a:pt x="1441" y="2121"/>
                  </a:moveTo>
                  <a:lnTo>
                    <a:pt x="1545" y="2055"/>
                  </a:lnTo>
                  <a:lnTo>
                    <a:pt x="1550" y="1892"/>
                  </a:lnTo>
                  <a:lnTo>
                    <a:pt x="1448" y="1958"/>
                  </a:lnTo>
                  <a:lnTo>
                    <a:pt x="1441" y="2121"/>
                  </a:lnTo>
                  <a:close/>
                  <a:moveTo>
                    <a:pt x="1434" y="2388"/>
                  </a:moveTo>
                  <a:lnTo>
                    <a:pt x="1542" y="2317"/>
                  </a:lnTo>
                  <a:lnTo>
                    <a:pt x="1545" y="2142"/>
                  </a:lnTo>
                  <a:lnTo>
                    <a:pt x="1439" y="2211"/>
                  </a:lnTo>
                  <a:lnTo>
                    <a:pt x="1434" y="2388"/>
                  </a:lnTo>
                  <a:close/>
                  <a:moveTo>
                    <a:pt x="1422" y="2676"/>
                  </a:moveTo>
                  <a:lnTo>
                    <a:pt x="1535" y="2603"/>
                  </a:lnTo>
                  <a:lnTo>
                    <a:pt x="1540" y="2414"/>
                  </a:lnTo>
                  <a:lnTo>
                    <a:pt x="1429" y="2485"/>
                  </a:lnTo>
                  <a:lnTo>
                    <a:pt x="1422" y="2676"/>
                  </a:lnTo>
                  <a:close/>
                  <a:moveTo>
                    <a:pt x="1498" y="545"/>
                  </a:moveTo>
                  <a:lnTo>
                    <a:pt x="1578" y="496"/>
                  </a:lnTo>
                  <a:lnTo>
                    <a:pt x="1580" y="401"/>
                  </a:lnTo>
                  <a:lnTo>
                    <a:pt x="1500" y="449"/>
                  </a:lnTo>
                  <a:lnTo>
                    <a:pt x="1498" y="545"/>
                  </a:lnTo>
                  <a:close/>
                  <a:moveTo>
                    <a:pt x="1261" y="2594"/>
                  </a:moveTo>
                  <a:lnTo>
                    <a:pt x="1150" y="2665"/>
                  </a:lnTo>
                  <a:lnTo>
                    <a:pt x="1136" y="2863"/>
                  </a:lnTo>
                  <a:lnTo>
                    <a:pt x="1250" y="2790"/>
                  </a:lnTo>
                  <a:lnTo>
                    <a:pt x="1261" y="2594"/>
                  </a:lnTo>
                  <a:close/>
                  <a:moveTo>
                    <a:pt x="1278" y="2315"/>
                  </a:moveTo>
                  <a:lnTo>
                    <a:pt x="1169" y="2383"/>
                  </a:lnTo>
                  <a:lnTo>
                    <a:pt x="1157" y="2568"/>
                  </a:lnTo>
                  <a:lnTo>
                    <a:pt x="1266" y="2494"/>
                  </a:lnTo>
                  <a:lnTo>
                    <a:pt x="1278" y="2315"/>
                  </a:lnTo>
                  <a:close/>
                  <a:moveTo>
                    <a:pt x="1224" y="3222"/>
                  </a:moveTo>
                  <a:lnTo>
                    <a:pt x="1103" y="3302"/>
                  </a:lnTo>
                  <a:lnTo>
                    <a:pt x="1087" y="3536"/>
                  </a:lnTo>
                  <a:lnTo>
                    <a:pt x="1212" y="3454"/>
                  </a:lnTo>
                  <a:lnTo>
                    <a:pt x="1224" y="3222"/>
                  </a:lnTo>
                  <a:close/>
                  <a:moveTo>
                    <a:pt x="1098" y="2991"/>
                  </a:moveTo>
                  <a:lnTo>
                    <a:pt x="983" y="3066"/>
                  </a:lnTo>
                  <a:lnTo>
                    <a:pt x="961" y="3283"/>
                  </a:lnTo>
                  <a:lnTo>
                    <a:pt x="1082" y="3206"/>
                  </a:lnTo>
                  <a:lnTo>
                    <a:pt x="1098" y="2991"/>
                  </a:lnTo>
                  <a:close/>
                  <a:moveTo>
                    <a:pt x="1387" y="2802"/>
                  </a:moveTo>
                  <a:lnTo>
                    <a:pt x="1273" y="2875"/>
                  </a:lnTo>
                  <a:lnTo>
                    <a:pt x="1261" y="3087"/>
                  </a:lnTo>
                  <a:lnTo>
                    <a:pt x="1379" y="3009"/>
                  </a:lnTo>
                  <a:lnTo>
                    <a:pt x="1387" y="2802"/>
                  </a:lnTo>
                  <a:close/>
                  <a:moveTo>
                    <a:pt x="1242" y="2896"/>
                  </a:moveTo>
                  <a:lnTo>
                    <a:pt x="1127" y="2972"/>
                  </a:lnTo>
                  <a:lnTo>
                    <a:pt x="1115" y="3184"/>
                  </a:lnTo>
                  <a:lnTo>
                    <a:pt x="1231" y="3109"/>
                  </a:lnTo>
                  <a:lnTo>
                    <a:pt x="1242" y="2896"/>
                  </a:lnTo>
                  <a:close/>
                  <a:moveTo>
                    <a:pt x="1429" y="1738"/>
                  </a:moveTo>
                  <a:lnTo>
                    <a:pt x="1332" y="1800"/>
                  </a:lnTo>
                  <a:lnTo>
                    <a:pt x="1323" y="1956"/>
                  </a:lnTo>
                  <a:lnTo>
                    <a:pt x="1424" y="1890"/>
                  </a:lnTo>
                  <a:lnTo>
                    <a:pt x="1429" y="1738"/>
                  </a:lnTo>
                  <a:close/>
                  <a:moveTo>
                    <a:pt x="1420" y="1975"/>
                  </a:moveTo>
                  <a:lnTo>
                    <a:pt x="1318" y="2041"/>
                  </a:lnTo>
                  <a:lnTo>
                    <a:pt x="1311" y="2206"/>
                  </a:lnTo>
                  <a:lnTo>
                    <a:pt x="1415" y="2138"/>
                  </a:lnTo>
                  <a:lnTo>
                    <a:pt x="1420" y="1975"/>
                  </a:lnTo>
                  <a:close/>
                  <a:moveTo>
                    <a:pt x="1401" y="2504"/>
                  </a:moveTo>
                  <a:lnTo>
                    <a:pt x="1290" y="2577"/>
                  </a:lnTo>
                  <a:lnTo>
                    <a:pt x="1280" y="2771"/>
                  </a:lnTo>
                  <a:lnTo>
                    <a:pt x="1391" y="2695"/>
                  </a:lnTo>
                  <a:lnTo>
                    <a:pt x="1401" y="2504"/>
                  </a:lnTo>
                  <a:close/>
                  <a:moveTo>
                    <a:pt x="1410" y="2230"/>
                  </a:moveTo>
                  <a:lnTo>
                    <a:pt x="1306" y="2296"/>
                  </a:lnTo>
                  <a:lnTo>
                    <a:pt x="1294" y="2478"/>
                  </a:lnTo>
                  <a:lnTo>
                    <a:pt x="1405" y="2407"/>
                  </a:lnTo>
                  <a:lnTo>
                    <a:pt x="1410" y="2230"/>
                  </a:lnTo>
                  <a:close/>
                  <a:moveTo>
                    <a:pt x="581" y="3869"/>
                  </a:moveTo>
                  <a:lnTo>
                    <a:pt x="612" y="3626"/>
                  </a:lnTo>
                  <a:lnTo>
                    <a:pt x="491" y="3706"/>
                  </a:lnTo>
                  <a:lnTo>
                    <a:pt x="456" y="3954"/>
                  </a:lnTo>
                  <a:lnTo>
                    <a:pt x="581" y="3869"/>
                  </a:lnTo>
                  <a:close/>
                  <a:moveTo>
                    <a:pt x="1439" y="1519"/>
                  </a:moveTo>
                  <a:lnTo>
                    <a:pt x="1344" y="1580"/>
                  </a:lnTo>
                  <a:lnTo>
                    <a:pt x="1337" y="1724"/>
                  </a:lnTo>
                  <a:lnTo>
                    <a:pt x="1431" y="1661"/>
                  </a:lnTo>
                  <a:lnTo>
                    <a:pt x="1439" y="1519"/>
                  </a:lnTo>
                  <a:close/>
                  <a:moveTo>
                    <a:pt x="510" y="3376"/>
                  </a:moveTo>
                  <a:lnTo>
                    <a:pt x="392" y="3454"/>
                  </a:lnTo>
                  <a:lnTo>
                    <a:pt x="354" y="3683"/>
                  </a:lnTo>
                  <a:lnTo>
                    <a:pt x="477" y="3602"/>
                  </a:lnTo>
                  <a:lnTo>
                    <a:pt x="510" y="3376"/>
                  </a:lnTo>
                  <a:close/>
                  <a:moveTo>
                    <a:pt x="1072" y="3324"/>
                  </a:moveTo>
                  <a:lnTo>
                    <a:pt x="952" y="3402"/>
                  </a:lnTo>
                  <a:lnTo>
                    <a:pt x="931" y="3638"/>
                  </a:lnTo>
                  <a:lnTo>
                    <a:pt x="1056" y="3558"/>
                  </a:lnTo>
                  <a:lnTo>
                    <a:pt x="1072" y="3324"/>
                  </a:lnTo>
                  <a:close/>
                  <a:moveTo>
                    <a:pt x="203" y="3782"/>
                  </a:moveTo>
                  <a:lnTo>
                    <a:pt x="326" y="3704"/>
                  </a:lnTo>
                  <a:lnTo>
                    <a:pt x="362" y="3472"/>
                  </a:lnTo>
                  <a:lnTo>
                    <a:pt x="243" y="3550"/>
                  </a:lnTo>
                  <a:lnTo>
                    <a:pt x="203" y="3782"/>
                  </a:lnTo>
                  <a:close/>
                  <a:moveTo>
                    <a:pt x="265" y="3432"/>
                  </a:moveTo>
                  <a:lnTo>
                    <a:pt x="380" y="3357"/>
                  </a:lnTo>
                  <a:lnTo>
                    <a:pt x="416" y="3144"/>
                  </a:lnTo>
                  <a:lnTo>
                    <a:pt x="302" y="3217"/>
                  </a:lnTo>
                  <a:lnTo>
                    <a:pt x="265" y="3432"/>
                  </a:lnTo>
                  <a:close/>
                  <a:moveTo>
                    <a:pt x="657" y="3279"/>
                  </a:moveTo>
                  <a:lnTo>
                    <a:pt x="541" y="3354"/>
                  </a:lnTo>
                  <a:lnTo>
                    <a:pt x="508" y="3581"/>
                  </a:lnTo>
                  <a:lnTo>
                    <a:pt x="631" y="3503"/>
                  </a:lnTo>
                  <a:lnTo>
                    <a:pt x="657" y="3279"/>
                  </a:lnTo>
                  <a:close/>
                  <a:moveTo>
                    <a:pt x="952" y="3087"/>
                  </a:moveTo>
                  <a:lnTo>
                    <a:pt x="836" y="3161"/>
                  </a:lnTo>
                  <a:lnTo>
                    <a:pt x="813" y="3380"/>
                  </a:lnTo>
                  <a:lnTo>
                    <a:pt x="931" y="3302"/>
                  </a:lnTo>
                  <a:lnTo>
                    <a:pt x="952" y="3087"/>
                  </a:lnTo>
                  <a:close/>
                  <a:moveTo>
                    <a:pt x="768" y="3524"/>
                  </a:moveTo>
                  <a:lnTo>
                    <a:pt x="645" y="3605"/>
                  </a:lnTo>
                  <a:lnTo>
                    <a:pt x="614" y="3848"/>
                  </a:lnTo>
                  <a:lnTo>
                    <a:pt x="742" y="3765"/>
                  </a:lnTo>
                  <a:lnTo>
                    <a:pt x="768" y="3524"/>
                  </a:lnTo>
                  <a:close/>
                  <a:moveTo>
                    <a:pt x="919" y="3425"/>
                  </a:moveTo>
                  <a:lnTo>
                    <a:pt x="798" y="3503"/>
                  </a:lnTo>
                  <a:lnTo>
                    <a:pt x="772" y="3744"/>
                  </a:lnTo>
                  <a:lnTo>
                    <a:pt x="898" y="3661"/>
                  </a:lnTo>
                  <a:lnTo>
                    <a:pt x="919" y="3425"/>
                  </a:lnTo>
                  <a:close/>
                  <a:moveTo>
                    <a:pt x="806" y="3182"/>
                  </a:moveTo>
                  <a:lnTo>
                    <a:pt x="690" y="3257"/>
                  </a:lnTo>
                  <a:lnTo>
                    <a:pt x="659" y="3482"/>
                  </a:lnTo>
                  <a:lnTo>
                    <a:pt x="780" y="3404"/>
                  </a:lnTo>
                  <a:lnTo>
                    <a:pt x="806" y="3182"/>
                  </a:lnTo>
                  <a:close/>
                  <a:moveTo>
                    <a:pt x="1221" y="227"/>
                  </a:moveTo>
                  <a:lnTo>
                    <a:pt x="1150" y="271"/>
                  </a:lnTo>
                  <a:lnTo>
                    <a:pt x="1139" y="359"/>
                  </a:lnTo>
                  <a:lnTo>
                    <a:pt x="1214" y="312"/>
                  </a:lnTo>
                  <a:lnTo>
                    <a:pt x="1221" y="227"/>
                  </a:lnTo>
                  <a:close/>
                  <a:moveTo>
                    <a:pt x="1103" y="510"/>
                  </a:moveTo>
                  <a:lnTo>
                    <a:pt x="1115" y="418"/>
                  </a:lnTo>
                  <a:lnTo>
                    <a:pt x="1039" y="463"/>
                  </a:lnTo>
                  <a:lnTo>
                    <a:pt x="1028" y="555"/>
                  </a:lnTo>
                  <a:lnTo>
                    <a:pt x="1103" y="510"/>
                  </a:lnTo>
                  <a:close/>
                  <a:moveTo>
                    <a:pt x="1037" y="340"/>
                  </a:moveTo>
                  <a:lnTo>
                    <a:pt x="964" y="385"/>
                  </a:lnTo>
                  <a:lnTo>
                    <a:pt x="952" y="475"/>
                  </a:lnTo>
                  <a:lnTo>
                    <a:pt x="1025" y="427"/>
                  </a:lnTo>
                  <a:lnTo>
                    <a:pt x="1037" y="340"/>
                  </a:lnTo>
                  <a:close/>
                  <a:moveTo>
                    <a:pt x="945" y="397"/>
                  </a:moveTo>
                  <a:lnTo>
                    <a:pt x="869" y="444"/>
                  </a:lnTo>
                  <a:lnTo>
                    <a:pt x="858" y="534"/>
                  </a:lnTo>
                  <a:lnTo>
                    <a:pt x="931" y="486"/>
                  </a:lnTo>
                  <a:lnTo>
                    <a:pt x="945" y="397"/>
                  </a:lnTo>
                  <a:close/>
                  <a:moveTo>
                    <a:pt x="1200" y="449"/>
                  </a:moveTo>
                  <a:lnTo>
                    <a:pt x="1209" y="359"/>
                  </a:lnTo>
                  <a:lnTo>
                    <a:pt x="1136" y="406"/>
                  </a:lnTo>
                  <a:lnTo>
                    <a:pt x="1124" y="498"/>
                  </a:lnTo>
                  <a:lnTo>
                    <a:pt x="1200" y="449"/>
                  </a:lnTo>
                  <a:close/>
                  <a:moveTo>
                    <a:pt x="1129" y="283"/>
                  </a:moveTo>
                  <a:lnTo>
                    <a:pt x="1056" y="328"/>
                  </a:lnTo>
                  <a:lnTo>
                    <a:pt x="1046" y="418"/>
                  </a:lnTo>
                  <a:lnTo>
                    <a:pt x="1120" y="371"/>
                  </a:lnTo>
                  <a:lnTo>
                    <a:pt x="1129" y="283"/>
                  </a:lnTo>
                  <a:close/>
                  <a:moveTo>
                    <a:pt x="709" y="801"/>
                  </a:moveTo>
                  <a:lnTo>
                    <a:pt x="628" y="850"/>
                  </a:lnTo>
                  <a:lnTo>
                    <a:pt x="610" y="954"/>
                  </a:lnTo>
                  <a:lnTo>
                    <a:pt x="690" y="905"/>
                  </a:lnTo>
                  <a:lnTo>
                    <a:pt x="709" y="801"/>
                  </a:lnTo>
                  <a:close/>
                  <a:moveTo>
                    <a:pt x="678" y="959"/>
                  </a:moveTo>
                  <a:lnTo>
                    <a:pt x="598" y="1008"/>
                  </a:lnTo>
                  <a:lnTo>
                    <a:pt x="576" y="1117"/>
                  </a:lnTo>
                  <a:lnTo>
                    <a:pt x="659" y="1068"/>
                  </a:lnTo>
                  <a:lnTo>
                    <a:pt x="678" y="959"/>
                  </a:lnTo>
                  <a:close/>
                  <a:moveTo>
                    <a:pt x="850" y="453"/>
                  </a:moveTo>
                  <a:lnTo>
                    <a:pt x="780" y="501"/>
                  </a:lnTo>
                  <a:lnTo>
                    <a:pt x="761" y="593"/>
                  </a:lnTo>
                  <a:lnTo>
                    <a:pt x="839" y="545"/>
                  </a:lnTo>
                  <a:lnTo>
                    <a:pt x="850" y="453"/>
                  </a:lnTo>
                  <a:close/>
                  <a:moveTo>
                    <a:pt x="732" y="652"/>
                  </a:moveTo>
                  <a:lnTo>
                    <a:pt x="657" y="699"/>
                  </a:lnTo>
                  <a:lnTo>
                    <a:pt x="638" y="798"/>
                  </a:lnTo>
                  <a:lnTo>
                    <a:pt x="716" y="751"/>
                  </a:lnTo>
                  <a:lnTo>
                    <a:pt x="732" y="652"/>
                  </a:lnTo>
                  <a:close/>
                  <a:moveTo>
                    <a:pt x="1448" y="1313"/>
                  </a:moveTo>
                  <a:lnTo>
                    <a:pt x="1356" y="1370"/>
                  </a:lnTo>
                  <a:lnTo>
                    <a:pt x="1349" y="1507"/>
                  </a:lnTo>
                  <a:lnTo>
                    <a:pt x="1441" y="1448"/>
                  </a:lnTo>
                  <a:lnTo>
                    <a:pt x="1448" y="1313"/>
                  </a:lnTo>
                  <a:close/>
                  <a:moveTo>
                    <a:pt x="758" y="512"/>
                  </a:moveTo>
                  <a:lnTo>
                    <a:pt x="683" y="557"/>
                  </a:lnTo>
                  <a:lnTo>
                    <a:pt x="669" y="649"/>
                  </a:lnTo>
                  <a:lnTo>
                    <a:pt x="742" y="605"/>
                  </a:lnTo>
                  <a:lnTo>
                    <a:pt x="758" y="512"/>
                  </a:lnTo>
                  <a:close/>
                  <a:moveTo>
                    <a:pt x="1462" y="940"/>
                  </a:moveTo>
                  <a:lnTo>
                    <a:pt x="1377" y="994"/>
                  </a:lnTo>
                  <a:lnTo>
                    <a:pt x="1368" y="1112"/>
                  </a:lnTo>
                  <a:lnTo>
                    <a:pt x="1457" y="1056"/>
                  </a:lnTo>
                  <a:lnTo>
                    <a:pt x="1462" y="940"/>
                  </a:lnTo>
                  <a:close/>
                  <a:moveTo>
                    <a:pt x="1467" y="772"/>
                  </a:moveTo>
                  <a:lnTo>
                    <a:pt x="1384" y="822"/>
                  </a:lnTo>
                  <a:lnTo>
                    <a:pt x="1379" y="935"/>
                  </a:lnTo>
                  <a:lnTo>
                    <a:pt x="1465" y="881"/>
                  </a:lnTo>
                  <a:lnTo>
                    <a:pt x="1467" y="772"/>
                  </a:lnTo>
                  <a:close/>
                  <a:moveTo>
                    <a:pt x="1455" y="1122"/>
                  </a:moveTo>
                  <a:lnTo>
                    <a:pt x="1365" y="1176"/>
                  </a:lnTo>
                  <a:lnTo>
                    <a:pt x="1361" y="1304"/>
                  </a:lnTo>
                  <a:lnTo>
                    <a:pt x="1450" y="1245"/>
                  </a:lnTo>
                  <a:lnTo>
                    <a:pt x="1455" y="1122"/>
                  </a:lnTo>
                  <a:close/>
                  <a:moveTo>
                    <a:pt x="1474" y="612"/>
                  </a:moveTo>
                  <a:lnTo>
                    <a:pt x="1394" y="664"/>
                  </a:lnTo>
                  <a:lnTo>
                    <a:pt x="1387" y="768"/>
                  </a:lnTo>
                  <a:lnTo>
                    <a:pt x="1472" y="713"/>
                  </a:lnTo>
                  <a:lnTo>
                    <a:pt x="1474" y="612"/>
                  </a:lnTo>
                  <a:close/>
                  <a:moveTo>
                    <a:pt x="1313" y="170"/>
                  </a:moveTo>
                  <a:lnTo>
                    <a:pt x="1240" y="215"/>
                  </a:lnTo>
                  <a:lnTo>
                    <a:pt x="1233" y="300"/>
                  </a:lnTo>
                  <a:lnTo>
                    <a:pt x="1306" y="255"/>
                  </a:lnTo>
                  <a:lnTo>
                    <a:pt x="1313" y="170"/>
                  </a:lnTo>
                  <a:close/>
                  <a:moveTo>
                    <a:pt x="1398" y="243"/>
                  </a:moveTo>
                  <a:lnTo>
                    <a:pt x="1323" y="288"/>
                  </a:lnTo>
                  <a:lnTo>
                    <a:pt x="1318" y="378"/>
                  </a:lnTo>
                  <a:lnTo>
                    <a:pt x="1394" y="333"/>
                  </a:lnTo>
                  <a:lnTo>
                    <a:pt x="1398" y="243"/>
                  </a:lnTo>
                  <a:close/>
                  <a:moveTo>
                    <a:pt x="1481" y="460"/>
                  </a:moveTo>
                  <a:lnTo>
                    <a:pt x="1401" y="510"/>
                  </a:lnTo>
                  <a:lnTo>
                    <a:pt x="1398" y="609"/>
                  </a:lnTo>
                  <a:lnTo>
                    <a:pt x="1476" y="560"/>
                  </a:lnTo>
                  <a:lnTo>
                    <a:pt x="1481" y="460"/>
                  </a:lnTo>
                  <a:close/>
                  <a:moveTo>
                    <a:pt x="1294" y="392"/>
                  </a:moveTo>
                  <a:lnTo>
                    <a:pt x="1304" y="300"/>
                  </a:lnTo>
                  <a:lnTo>
                    <a:pt x="1228" y="349"/>
                  </a:lnTo>
                  <a:lnTo>
                    <a:pt x="1221" y="437"/>
                  </a:lnTo>
                  <a:lnTo>
                    <a:pt x="1294" y="392"/>
                  </a:lnTo>
                  <a:close/>
                  <a:moveTo>
                    <a:pt x="1405" y="113"/>
                  </a:moveTo>
                  <a:lnTo>
                    <a:pt x="1332" y="158"/>
                  </a:lnTo>
                  <a:lnTo>
                    <a:pt x="1325" y="243"/>
                  </a:lnTo>
                  <a:lnTo>
                    <a:pt x="1401" y="198"/>
                  </a:lnTo>
                  <a:lnTo>
                    <a:pt x="1405" y="113"/>
                  </a:lnTo>
                  <a:close/>
                </a:path>
              </a:pathLst>
            </a:custGeom>
            <a:solidFill>
              <a:srgbClr val="F8F8F8">
                <a:alpha val="1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80DC35A4-48C9-2122-3B40-1BC873876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9" y="3714"/>
              <a:ext cx="16" cy="16"/>
            </a:xfrm>
            <a:custGeom>
              <a:avLst/>
              <a:gdLst>
                <a:gd name="T0" fmla="*/ 0 w 16"/>
                <a:gd name="T1" fmla="*/ 16 h 16"/>
                <a:gd name="T2" fmla="*/ 16 w 16"/>
                <a:gd name="T3" fmla="*/ 16 h 16"/>
                <a:gd name="T4" fmla="*/ 0 w 16"/>
                <a:gd name="T5" fmla="*/ 0 h 16"/>
                <a:gd name="T6" fmla="*/ 0 w 16"/>
                <a:gd name="T7" fmla="*/ 16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16">
                  <a:moveTo>
                    <a:pt x="0" y="16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E0E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8A4778C0-4A00-103E-5F50-5B6062E4E1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1" y="-394"/>
              <a:ext cx="1339" cy="4124"/>
            </a:xfrm>
            <a:custGeom>
              <a:avLst/>
              <a:gdLst>
                <a:gd name="T0" fmla="*/ 968 w 1339"/>
                <a:gd name="T1" fmla="*/ 2253 h 4124"/>
                <a:gd name="T2" fmla="*/ 822 w 1339"/>
                <a:gd name="T3" fmla="*/ 1176 h 4124"/>
                <a:gd name="T4" fmla="*/ 770 w 1339"/>
                <a:gd name="T5" fmla="*/ 1287 h 4124"/>
                <a:gd name="T6" fmla="*/ 579 w 1339"/>
                <a:gd name="T7" fmla="*/ 2523 h 4124"/>
                <a:gd name="T8" fmla="*/ 444 w 1339"/>
                <a:gd name="T9" fmla="*/ 2159 h 4124"/>
                <a:gd name="T10" fmla="*/ 503 w 1339"/>
                <a:gd name="T11" fmla="*/ 2719 h 4124"/>
                <a:gd name="T12" fmla="*/ 591 w 1339"/>
                <a:gd name="T13" fmla="*/ 2369 h 4124"/>
                <a:gd name="T14" fmla="*/ 321 w 1339"/>
                <a:gd name="T15" fmla="*/ 1899 h 4124"/>
                <a:gd name="T16" fmla="*/ 319 w 1339"/>
                <a:gd name="T17" fmla="*/ 1821 h 4124"/>
                <a:gd name="T18" fmla="*/ 309 w 1339"/>
                <a:gd name="T19" fmla="*/ 1601 h 4124"/>
                <a:gd name="T20" fmla="*/ 477 w 1339"/>
                <a:gd name="T21" fmla="*/ 2693 h 4124"/>
                <a:gd name="T22" fmla="*/ 621 w 1339"/>
                <a:gd name="T23" fmla="*/ 857 h 4124"/>
                <a:gd name="T24" fmla="*/ 621 w 1339"/>
                <a:gd name="T25" fmla="*/ 722 h 4124"/>
                <a:gd name="T26" fmla="*/ 295 w 1339"/>
                <a:gd name="T27" fmla="*/ 876 h 4124"/>
                <a:gd name="T28" fmla="*/ 390 w 1339"/>
                <a:gd name="T29" fmla="*/ 959 h 4124"/>
                <a:gd name="T30" fmla="*/ 702 w 1339"/>
                <a:gd name="T31" fmla="*/ 1627 h 4124"/>
                <a:gd name="T32" fmla="*/ 380 w 1339"/>
                <a:gd name="T33" fmla="*/ 1112 h 4124"/>
                <a:gd name="T34" fmla="*/ 725 w 1339"/>
                <a:gd name="T35" fmla="*/ 1837 h 4124"/>
                <a:gd name="T36" fmla="*/ 1179 w 1339"/>
                <a:gd name="T37" fmla="*/ 3616 h 4124"/>
                <a:gd name="T38" fmla="*/ 113 w 1339"/>
                <a:gd name="T39" fmla="*/ 937 h 4124"/>
                <a:gd name="T40" fmla="*/ 1039 w 1339"/>
                <a:gd name="T41" fmla="*/ 2771 h 4124"/>
                <a:gd name="T42" fmla="*/ 1105 w 1339"/>
                <a:gd name="T43" fmla="*/ 3262 h 4124"/>
                <a:gd name="T44" fmla="*/ 659 w 1339"/>
                <a:gd name="T45" fmla="*/ 2199 h 4124"/>
                <a:gd name="T46" fmla="*/ 680 w 1339"/>
                <a:gd name="T47" fmla="*/ 1263 h 4124"/>
                <a:gd name="T48" fmla="*/ 699 w 1339"/>
                <a:gd name="T49" fmla="*/ 1450 h 4124"/>
                <a:gd name="T50" fmla="*/ 831 w 1339"/>
                <a:gd name="T51" fmla="*/ 1930 h 4124"/>
                <a:gd name="T52" fmla="*/ 326 w 1339"/>
                <a:gd name="T53" fmla="*/ 1485 h 4124"/>
                <a:gd name="T54" fmla="*/ 513 w 1339"/>
                <a:gd name="T55" fmla="*/ 1649 h 4124"/>
                <a:gd name="T56" fmla="*/ 491 w 1339"/>
                <a:gd name="T57" fmla="*/ 1098 h 4124"/>
                <a:gd name="T58" fmla="*/ 791 w 1339"/>
                <a:gd name="T59" fmla="*/ 2468 h 4124"/>
                <a:gd name="T60" fmla="*/ 12 w 1339"/>
                <a:gd name="T61" fmla="*/ 1412 h 4124"/>
                <a:gd name="T62" fmla="*/ 7 w 1339"/>
                <a:gd name="T63" fmla="*/ 2275 h 4124"/>
                <a:gd name="T64" fmla="*/ 125 w 1339"/>
                <a:gd name="T65" fmla="*/ 1956 h 4124"/>
                <a:gd name="T66" fmla="*/ 206 w 1339"/>
                <a:gd name="T67" fmla="*/ 1580 h 4124"/>
                <a:gd name="T68" fmla="*/ 222 w 1339"/>
                <a:gd name="T69" fmla="*/ 2293 h 4124"/>
                <a:gd name="T70" fmla="*/ 90 w 1339"/>
                <a:gd name="T71" fmla="*/ 696 h 4124"/>
                <a:gd name="T72" fmla="*/ 12 w 1339"/>
                <a:gd name="T73" fmla="*/ 1341 h 4124"/>
                <a:gd name="T74" fmla="*/ 92 w 1339"/>
                <a:gd name="T75" fmla="*/ 919 h 4124"/>
                <a:gd name="T76" fmla="*/ 862 w 1339"/>
                <a:gd name="T77" fmla="*/ 4124 h 4124"/>
                <a:gd name="T78" fmla="*/ 572 w 1339"/>
                <a:gd name="T79" fmla="*/ 3841 h 4124"/>
                <a:gd name="T80" fmla="*/ 1228 w 1339"/>
                <a:gd name="T81" fmla="*/ 3978 h 4124"/>
                <a:gd name="T82" fmla="*/ 1224 w 1339"/>
                <a:gd name="T83" fmla="*/ 4124 h 4124"/>
                <a:gd name="T84" fmla="*/ 232 w 1339"/>
                <a:gd name="T85" fmla="*/ 2570 h 4124"/>
                <a:gd name="T86" fmla="*/ 147 w 1339"/>
                <a:gd name="T87" fmla="*/ 3829 h 4124"/>
                <a:gd name="T88" fmla="*/ 416 w 1339"/>
                <a:gd name="T89" fmla="*/ 4079 h 4124"/>
                <a:gd name="T90" fmla="*/ 276 w 1339"/>
                <a:gd name="T91" fmla="*/ 474 h 4124"/>
                <a:gd name="T92" fmla="*/ 1079 w 1339"/>
                <a:gd name="T93" fmla="*/ 2350 h 4124"/>
                <a:gd name="T94" fmla="*/ 1032 w 1339"/>
                <a:gd name="T95" fmla="*/ 2038 h 4124"/>
                <a:gd name="T96" fmla="*/ 841 w 1339"/>
                <a:gd name="T97" fmla="*/ 1195 h 4124"/>
                <a:gd name="T98" fmla="*/ 1091 w 1339"/>
                <a:gd name="T99" fmla="*/ 2979 h 4124"/>
                <a:gd name="T100" fmla="*/ 652 w 1339"/>
                <a:gd name="T101" fmla="*/ 3139 h 4124"/>
                <a:gd name="T102" fmla="*/ 102 w 1339"/>
                <a:gd name="T103" fmla="*/ 68 h 4124"/>
                <a:gd name="T104" fmla="*/ 1233 w 1339"/>
                <a:gd name="T105" fmla="*/ 3378 h 4124"/>
                <a:gd name="T106" fmla="*/ 191 w 1339"/>
                <a:gd name="T107" fmla="*/ 352 h 4124"/>
                <a:gd name="T108" fmla="*/ 198 w 1339"/>
                <a:gd name="T109" fmla="*/ 640 h 4124"/>
                <a:gd name="T110" fmla="*/ 109 w 1339"/>
                <a:gd name="T111" fmla="*/ 614 h 4124"/>
                <a:gd name="T112" fmla="*/ 170 w 1339"/>
                <a:gd name="T113" fmla="*/ 250 h 4124"/>
                <a:gd name="T114" fmla="*/ 517 w 1339"/>
                <a:gd name="T115" fmla="*/ 633 h 4124"/>
                <a:gd name="T116" fmla="*/ 758 w 1339"/>
                <a:gd name="T117" fmla="*/ 708 h 4124"/>
                <a:gd name="T118" fmla="*/ 624 w 1339"/>
                <a:gd name="T119" fmla="*/ 3116 h 4124"/>
                <a:gd name="T120" fmla="*/ 354 w 1339"/>
                <a:gd name="T121" fmla="*/ 411 h 41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39" h="4124">
                  <a:moveTo>
                    <a:pt x="824" y="1734"/>
                  </a:moveTo>
                  <a:lnTo>
                    <a:pt x="843" y="1873"/>
                  </a:lnTo>
                  <a:lnTo>
                    <a:pt x="926" y="1946"/>
                  </a:lnTo>
                  <a:lnTo>
                    <a:pt x="907" y="1807"/>
                  </a:lnTo>
                  <a:lnTo>
                    <a:pt x="824" y="1734"/>
                  </a:lnTo>
                  <a:close/>
                  <a:moveTo>
                    <a:pt x="697" y="701"/>
                  </a:moveTo>
                  <a:lnTo>
                    <a:pt x="709" y="798"/>
                  </a:lnTo>
                  <a:lnTo>
                    <a:pt x="779" y="857"/>
                  </a:lnTo>
                  <a:lnTo>
                    <a:pt x="765" y="760"/>
                  </a:lnTo>
                  <a:lnTo>
                    <a:pt x="697" y="701"/>
                  </a:lnTo>
                  <a:close/>
                  <a:moveTo>
                    <a:pt x="881" y="2178"/>
                  </a:moveTo>
                  <a:lnTo>
                    <a:pt x="900" y="2336"/>
                  </a:lnTo>
                  <a:lnTo>
                    <a:pt x="992" y="2414"/>
                  </a:lnTo>
                  <a:lnTo>
                    <a:pt x="968" y="2253"/>
                  </a:lnTo>
                  <a:lnTo>
                    <a:pt x="881" y="2178"/>
                  </a:lnTo>
                  <a:close/>
                  <a:moveTo>
                    <a:pt x="513" y="3323"/>
                  </a:moveTo>
                  <a:lnTo>
                    <a:pt x="501" y="3106"/>
                  </a:lnTo>
                  <a:lnTo>
                    <a:pt x="397" y="3012"/>
                  </a:lnTo>
                  <a:lnTo>
                    <a:pt x="406" y="3227"/>
                  </a:lnTo>
                  <a:lnTo>
                    <a:pt x="513" y="3323"/>
                  </a:lnTo>
                  <a:close/>
                  <a:moveTo>
                    <a:pt x="801" y="1535"/>
                  </a:moveTo>
                  <a:lnTo>
                    <a:pt x="817" y="1665"/>
                  </a:lnTo>
                  <a:lnTo>
                    <a:pt x="898" y="1736"/>
                  </a:lnTo>
                  <a:lnTo>
                    <a:pt x="879" y="1604"/>
                  </a:lnTo>
                  <a:lnTo>
                    <a:pt x="801" y="1535"/>
                  </a:lnTo>
                  <a:close/>
                  <a:moveTo>
                    <a:pt x="735" y="1006"/>
                  </a:moveTo>
                  <a:lnTo>
                    <a:pt x="749" y="1112"/>
                  </a:lnTo>
                  <a:lnTo>
                    <a:pt x="822" y="1176"/>
                  </a:lnTo>
                  <a:lnTo>
                    <a:pt x="808" y="1067"/>
                  </a:lnTo>
                  <a:lnTo>
                    <a:pt x="735" y="1006"/>
                  </a:lnTo>
                  <a:close/>
                  <a:moveTo>
                    <a:pt x="978" y="3146"/>
                  </a:moveTo>
                  <a:lnTo>
                    <a:pt x="954" y="2948"/>
                  </a:lnTo>
                  <a:lnTo>
                    <a:pt x="857" y="2860"/>
                  </a:lnTo>
                  <a:lnTo>
                    <a:pt x="879" y="3056"/>
                  </a:lnTo>
                  <a:lnTo>
                    <a:pt x="978" y="3146"/>
                  </a:lnTo>
                  <a:close/>
                  <a:moveTo>
                    <a:pt x="713" y="850"/>
                  </a:moveTo>
                  <a:lnTo>
                    <a:pt x="728" y="952"/>
                  </a:lnTo>
                  <a:lnTo>
                    <a:pt x="798" y="1013"/>
                  </a:lnTo>
                  <a:lnTo>
                    <a:pt x="784" y="909"/>
                  </a:lnTo>
                  <a:lnTo>
                    <a:pt x="713" y="850"/>
                  </a:lnTo>
                  <a:close/>
                  <a:moveTo>
                    <a:pt x="754" y="1174"/>
                  </a:moveTo>
                  <a:lnTo>
                    <a:pt x="770" y="1287"/>
                  </a:lnTo>
                  <a:lnTo>
                    <a:pt x="843" y="1351"/>
                  </a:lnTo>
                  <a:lnTo>
                    <a:pt x="829" y="1237"/>
                  </a:lnTo>
                  <a:lnTo>
                    <a:pt x="754" y="1174"/>
                  </a:lnTo>
                  <a:close/>
                  <a:moveTo>
                    <a:pt x="777" y="1348"/>
                  </a:moveTo>
                  <a:lnTo>
                    <a:pt x="794" y="1469"/>
                  </a:lnTo>
                  <a:lnTo>
                    <a:pt x="872" y="1537"/>
                  </a:lnTo>
                  <a:lnTo>
                    <a:pt x="855" y="1415"/>
                  </a:lnTo>
                  <a:lnTo>
                    <a:pt x="777" y="1348"/>
                  </a:lnTo>
                  <a:close/>
                  <a:moveTo>
                    <a:pt x="853" y="1949"/>
                  </a:moveTo>
                  <a:lnTo>
                    <a:pt x="869" y="2095"/>
                  </a:lnTo>
                  <a:lnTo>
                    <a:pt x="957" y="2173"/>
                  </a:lnTo>
                  <a:lnTo>
                    <a:pt x="935" y="2022"/>
                  </a:lnTo>
                  <a:lnTo>
                    <a:pt x="853" y="1949"/>
                  </a:lnTo>
                  <a:close/>
                  <a:moveTo>
                    <a:pt x="579" y="2523"/>
                  </a:moveTo>
                  <a:lnTo>
                    <a:pt x="567" y="2348"/>
                  </a:lnTo>
                  <a:lnTo>
                    <a:pt x="472" y="2265"/>
                  </a:lnTo>
                  <a:lnTo>
                    <a:pt x="484" y="2438"/>
                  </a:lnTo>
                  <a:lnTo>
                    <a:pt x="579" y="2523"/>
                  </a:lnTo>
                  <a:close/>
                  <a:moveTo>
                    <a:pt x="557" y="2260"/>
                  </a:moveTo>
                  <a:lnTo>
                    <a:pt x="546" y="2097"/>
                  </a:lnTo>
                  <a:lnTo>
                    <a:pt x="456" y="2019"/>
                  </a:lnTo>
                  <a:lnTo>
                    <a:pt x="468" y="2180"/>
                  </a:lnTo>
                  <a:lnTo>
                    <a:pt x="557" y="2260"/>
                  </a:lnTo>
                  <a:close/>
                  <a:moveTo>
                    <a:pt x="444" y="2159"/>
                  </a:moveTo>
                  <a:lnTo>
                    <a:pt x="435" y="1998"/>
                  </a:lnTo>
                  <a:lnTo>
                    <a:pt x="345" y="1920"/>
                  </a:lnTo>
                  <a:lnTo>
                    <a:pt x="352" y="2076"/>
                  </a:lnTo>
                  <a:lnTo>
                    <a:pt x="444" y="2159"/>
                  </a:lnTo>
                  <a:close/>
                  <a:moveTo>
                    <a:pt x="919" y="2664"/>
                  </a:moveTo>
                  <a:lnTo>
                    <a:pt x="827" y="2582"/>
                  </a:lnTo>
                  <a:lnTo>
                    <a:pt x="846" y="2761"/>
                  </a:lnTo>
                  <a:lnTo>
                    <a:pt x="942" y="2849"/>
                  </a:lnTo>
                  <a:lnTo>
                    <a:pt x="919" y="2664"/>
                  </a:lnTo>
                  <a:close/>
                  <a:moveTo>
                    <a:pt x="461" y="2414"/>
                  </a:moveTo>
                  <a:lnTo>
                    <a:pt x="449" y="2244"/>
                  </a:lnTo>
                  <a:lnTo>
                    <a:pt x="357" y="2161"/>
                  </a:lnTo>
                  <a:lnTo>
                    <a:pt x="364" y="2331"/>
                  </a:lnTo>
                  <a:lnTo>
                    <a:pt x="461" y="2414"/>
                  </a:lnTo>
                  <a:close/>
                  <a:moveTo>
                    <a:pt x="600" y="2808"/>
                  </a:moveTo>
                  <a:lnTo>
                    <a:pt x="586" y="2619"/>
                  </a:lnTo>
                  <a:lnTo>
                    <a:pt x="489" y="2532"/>
                  </a:lnTo>
                  <a:lnTo>
                    <a:pt x="503" y="2719"/>
                  </a:lnTo>
                  <a:lnTo>
                    <a:pt x="600" y="2808"/>
                  </a:lnTo>
                  <a:close/>
                  <a:moveTo>
                    <a:pt x="803" y="2558"/>
                  </a:moveTo>
                  <a:lnTo>
                    <a:pt x="709" y="2475"/>
                  </a:lnTo>
                  <a:lnTo>
                    <a:pt x="725" y="2653"/>
                  </a:lnTo>
                  <a:lnTo>
                    <a:pt x="820" y="2740"/>
                  </a:lnTo>
                  <a:lnTo>
                    <a:pt x="803" y="2558"/>
                  </a:lnTo>
                  <a:close/>
                  <a:moveTo>
                    <a:pt x="853" y="3033"/>
                  </a:moveTo>
                  <a:lnTo>
                    <a:pt x="831" y="2837"/>
                  </a:lnTo>
                  <a:lnTo>
                    <a:pt x="732" y="2752"/>
                  </a:lnTo>
                  <a:lnTo>
                    <a:pt x="754" y="2943"/>
                  </a:lnTo>
                  <a:lnTo>
                    <a:pt x="853" y="3033"/>
                  </a:lnTo>
                  <a:close/>
                  <a:moveTo>
                    <a:pt x="699" y="2631"/>
                  </a:moveTo>
                  <a:lnTo>
                    <a:pt x="683" y="2454"/>
                  </a:lnTo>
                  <a:lnTo>
                    <a:pt x="591" y="2369"/>
                  </a:lnTo>
                  <a:lnTo>
                    <a:pt x="602" y="2546"/>
                  </a:lnTo>
                  <a:lnTo>
                    <a:pt x="699" y="2631"/>
                  </a:lnTo>
                  <a:close/>
                  <a:moveTo>
                    <a:pt x="728" y="2919"/>
                  </a:moveTo>
                  <a:lnTo>
                    <a:pt x="709" y="2728"/>
                  </a:lnTo>
                  <a:lnTo>
                    <a:pt x="612" y="2641"/>
                  </a:lnTo>
                  <a:lnTo>
                    <a:pt x="626" y="2830"/>
                  </a:lnTo>
                  <a:lnTo>
                    <a:pt x="728" y="2919"/>
                  </a:lnTo>
                  <a:close/>
                  <a:moveTo>
                    <a:pt x="626" y="774"/>
                  </a:moveTo>
                  <a:lnTo>
                    <a:pt x="638" y="874"/>
                  </a:lnTo>
                  <a:lnTo>
                    <a:pt x="709" y="935"/>
                  </a:lnTo>
                  <a:lnTo>
                    <a:pt x="697" y="833"/>
                  </a:lnTo>
                  <a:lnTo>
                    <a:pt x="626" y="774"/>
                  </a:lnTo>
                  <a:close/>
                  <a:moveTo>
                    <a:pt x="328" y="2055"/>
                  </a:moveTo>
                  <a:lnTo>
                    <a:pt x="321" y="1899"/>
                  </a:lnTo>
                  <a:lnTo>
                    <a:pt x="234" y="1821"/>
                  </a:lnTo>
                  <a:lnTo>
                    <a:pt x="236" y="1975"/>
                  </a:lnTo>
                  <a:lnTo>
                    <a:pt x="328" y="2055"/>
                  </a:lnTo>
                  <a:close/>
                  <a:moveTo>
                    <a:pt x="340" y="2310"/>
                  </a:moveTo>
                  <a:lnTo>
                    <a:pt x="333" y="2140"/>
                  </a:lnTo>
                  <a:lnTo>
                    <a:pt x="241" y="2060"/>
                  </a:lnTo>
                  <a:lnTo>
                    <a:pt x="246" y="2225"/>
                  </a:lnTo>
                  <a:lnTo>
                    <a:pt x="340" y="2310"/>
                  </a:lnTo>
                  <a:close/>
                  <a:moveTo>
                    <a:pt x="428" y="1918"/>
                  </a:moveTo>
                  <a:lnTo>
                    <a:pt x="420" y="1771"/>
                  </a:lnTo>
                  <a:lnTo>
                    <a:pt x="335" y="1696"/>
                  </a:lnTo>
                  <a:lnTo>
                    <a:pt x="340" y="1840"/>
                  </a:lnTo>
                  <a:lnTo>
                    <a:pt x="428" y="1918"/>
                  </a:lnTo>
                  <a:close/>
                  <a:moveTo>
                    <a:pt x="319" y="1821"/>
                  </a:moveTo>
                  <a:lnTo>
                    <a:pt x="312" y="1674"/>
                  </a:lnTo>
                  <a:lnTo>
                    <a:pt x="227" y="1599"/>
                  </a:lnTo>
                  <a:lnTo>
                    <a:pt x="232" y="1743"/>
                  </a:lnTo>
                  <a:lnTo>
                    <a:pt x="319" y="1821"/>
                  </a:lnTo>
                  <a:close/>
                  <a:moveTo>
                    <a:pt x="350" y="2584"/>
                  </a:moveTo>
                  <a:lnTo>
                    <a:pt x="343" y="2402"/>
                  </a:lnTo>
                  <a:lnTo>
                    <a:pt x="248" y="2315"/>
                  </a:lnTo>
                  <a:lnTo>
                    <a:pt x="253" y="2494"/>
                  </a:lnTo>
                  <a:lnTo>
                    <a:pt x="350" y="2584"/>
                  </a:lnTo>
                  <a:close/>
                  <a:moveTo>
                    <a:pt x="309" y="1601"/>
                  </a:moveTo>
                  <a:lnTo>
                    <a:pt x="305" y="1467"/>
                  </a:lnTo>
                  <a:lnTo>
                    <a:pt x="220" y="1393"/>
                  </a:lnTo>
                  <a:lnTo>
                    <a:pt x="227" y="1528"/>
                  </a:lnTo>
                  <a:lnTo>
                    <a:pt x="309" y="1601"/>
                  </a:lnTo>
                  <a:close/>
                  <a:moveTo>
                    <a:pt x="364" y="2879"/>
                  </a:moveTo>
                  <a:lnTo>
                    <a:pt x="357" y="2683"/>
                  </a:lnTo>
                  <a:lnTo>
                    <a:pt x="258" y="2593"/>
                  </a:lnTo>
                  <a:lnTo>
                    <a:pt x="262" y="2787"/>
                  </a:lnTo>
                  <a:lnTo>
                    <a:pt x="364" y="2879"/>
                  </a:lnTo>
                  <a:close/>
                  <a:moveTo>
                    <a:pt x="494" y="2995"/>
                  </a:moveTo>
                  <a:lnTo>
                    <a:pt x="482" y="2797"/>
                  </a:lnTo>
                  <a:lnTo>
                    <a:pt x="380" y="2704"/>
                  </a:lnTo>
                  <a:lnTo>
                    <a:pt x="392" y="2903"/>
                  </a:lnTo>
                  <a:lnTo>
                    <a:pt x="494" y="2995"/>
                  </a:lnTo>
                  <a:close/>
                  <a:moveTo>
                    <a:pt x="465" y="2508"/>
                  </a:moveTo>
                  <a:lnTo>
                    <a:pt x="369" y="2423"/>
                  </a:lnTo>
                  <a:lnTo>
                    <a:pt x="378" y="2605"/>
                  </a:lnTo>
                  <a:lnTo>
                    <a:pt x="477" y="2693"/>
                  </a:lnTo>
                  <a:lnTo>
                    <a:pt x="465" y="2508"/>
                  </a:lnTo>
                  <a:close/>
                  <a:moveTo>
                    <a:pt x="378" y="3201"/>
                  </a:moveTo>
                  <a:lnTo>
                    <a:pt x="369" y="2986"/>
                  </a:lnTo>
                  <a:lnTo>
                    <a:pt x="265" y="2893"/>
                  </a:lnTo>
                  <a:lnTo>
                    <a:pt x="272" y="3104"/>
                  </a:lnTo>
                  <a:lnTo>
                    <a:pt x="378" y="3201"/>
                  </a:lnTo>
                  <a:close/>
                  <a:moveTo>
                    <a:pt x="300" y="1398"/>
                  </a:moveTo>
                  <a:lnTo>
                    <a:pt x="295" y="1271"/>
                  </a:lnTo>
                  <a:lnTo>
                    <a:pt x="215" y="1202"/>
                  </a:lnTo>
                  <a:lnTo>
                    <a:pt x="217" y="1327"/>
                  </a:lnTo>
                  <a:lnTo>
                    <a:pt x="300" y="1398"/>
                  </a:lnTo>
                  <a:close/>
                  <a:moveTo>
                    <a:pt x="539" y="699"/>
                  </a:moveTo>
                  <a:lnTo>
                    <a:pt x="548" y="798"/>
                  </a:lnTo>
                  <a:lnTo>
                    <a:pt x="621" y="857"/>
                  </a:lnTo>
                  <a:lnTo>
                    <a:pt x="609" y="758"/>
                  </a:lnTo>
                  <a:lnTo>
                    <a:pt x="539" y="699"/>
                  </a:lnTo>
                  <a:close/>
                  <a:moveTo>
                    <a:pt x="451" y="623"/>
                  </a:moveTo>
                  <a:lnTo>
                    <a:pt x="461" y="720"/>
                  </a:lnTo>
                  <a:lnTo>
                    <a:pt x="529" y="779"/>
                  </a:lnTo>
                  <a:lnTo>
                    <a:pt x="522" y="682"/>
                  </a:lnTo>
                  <a:lnTo>
                    <a:pt x="451" y="623"/>
                  </a:lnTo>
                  <a:close/>
                  <a:moveTo>
                    <a:pt x="463" y="774"/>
                  </a:moveTo>
                  <a:lnTo>
                    <a:pt x="470" y="876"/>
                  </a:lnTo>
                  <a:lnTo>
                    <a:pt x="546" y="937"/>
                  </a:lnTo>
                  <a:lnTo>
                    <a:pt x="534" y="833"/>
                  </a:lnTo>
                  <a:lnTo>
                    <a:pt x="463" y="774"/>
                  </a:lnTo>
                  <a:close/>
                  <a:moveTo>
                    <a:pt x="612" y="628"/>
                  </a:moveTo>
                  <a:lnTo>
                    <a:pt x="621" y="722"/>
                  </a:lnTo>
                  <a:lnTo>
                    <a:pt x="690" y="782"/>
                  </a:lnTo>
                  <a:lnTo>
                    <a:pt x="678" y="685"/>
                  </a:lnTo>
                  <a:lnTo>
                    <a:pt x="612" y="628"/>
                  </a:lnTo>
                  <a:close/>
                  <a:moveTo>
                    <a:pt x="286" y="616"/>
                  </a:moveTo>
                  <a:lnTo>
                    <a:pt x="288" y="718"/>
                  </a:lnTo>
                  <a:lnTo>
                    <a:pt x="361" y="779"/>
                  </a:lnTo>
                  <a:lnTo>
                    <a:pt x="354" y="680"/>
                  </a:lnTo>
                  <a:lnTo>
                    <a:pt x="286" y="616"/>
                  </a:lnTo>
                  <a:close/>
                  <a:moveTo>
                    <a:pt x="364" y="548"/>
                  </a:moveTo>
                  <a:lnTo>
                    <a:pt x="371" y="642"/>
                  </a:lnTo>
                  <a:lnTo>
                    <a:pt x="442" y="704"/>
                  </a:lnTo>
                  <a:lnTo>
                    <a:pt x="432" y="607"/>
                  </a:lnTo>
                  <a:lnTo>
                    <a:pt x="364" y="548"/>
                  </a:lnTo>
                  <a:close/>
                  <a:moveTo>
                    <a:pt x="295" y="876"/>
                  </a:moveTo>
                  <a:lnTo>
                    <a:pt x="371" y="940"/>
                  </a:lnTo>
                  <a:lnTo>
                    <a:pt x="366" y="836"/>
                  </a:lnTo>
                  <a:lnTo>
                    <a:pt x="291" y="772"/>
                  </a:lnTo>
                  <a:lnTo>
                    <a:pt x="295" y="876"/>
                  </a:lnTo>
                  <a:close/>
                  <a:moveTo>
                    <a:pt x="373" y="694"/>
                  </a:moveTo>
                  <a:lnTo>
                    <a:pt x="380" y="796"/>
                  </a:lnTo>
                  <a:lnTo>
                    <a:pt x="451" y="857"/>
                  </a:lnTo>
                  <a:lnTo>
                    <a:pt x="446" y="756"/>
                  </a:lnTo>
                  <a:lnTo>
                    <a:pt x="373" y="694"/>
                  </a:lnTo>
                  <a:close/>
                  <a:moveTo>
                    <a:pt x="390" y="959"/>
                  </a:moveTo>
                  <a:lnTo>
                    <a:pt x="465" y="1022"/>
                  </a:lnTo>
                  <a:lnTo>
                    <a:pt x="456" y="914"/>
                  </a:lnTo>
                  <a:lnTo>
                    <a:pt x="385" y="850"/>
                  </a:lnTo>
                  <a:lnTo>
                    <a:pt x="390" y="959"/>
                  </a:lnTo>
                  <a:close/>
                  <a:moveTo>
                    <a:pt x="912" y="2423"/>
                  </a:moveTo>
                  <a:lnTo>
                    <a:pt x="933" y="2593"/>
                  </a:lnTo>
                  <a:lnTo>
                    <a:pt x="1025" y="2676"/>
                  </a:lnTo>
                  <a:lnTo>
                    <a:pt x="1002" y="2504"/>
                  </a:lnTo>
                  <a:lnTo>
                    <a:pt x="912" y="2423"/>
                  </a:lnTo>
                  <a:close/>
                  <a:moveTo>
                    <a:pt x="907" y="2572"/>
                  </a:moveTo>
                  <a:lnTo>
                    <a:pt x="888" y="2402"/>
                  </a:lnTo>
                  <a:lnTo>
                    <a:pt x="796" y="2322"/>
                  </a:lnTo>
                  <a:lnTo>
                    <a:pt x="815" y="2490"/>
                  </a:lnTo>
                  <a:lnTo>
                    <a:pt x="907" y="2572"/>
                  </a:lnTo>
                  <a:close/>
                  <a:moveTo>
                    <a:pt x="619" y="1556"/>
                  </a:moveTo>
                  <a:lnTo>
                    <a:pt x="633" y="1691"/>
                  </a:lnTo>
                  <a:lnTo>
                    <a:pt x="716" y="1762"/>
                  </a:lnTo>
                  <a:lnTo>
                    <a:pt x="702" y="1627"/>
                  </a:lnTo>
                  <a:lnTo>
                    <a:pt x="619" y="1556"/>
                  </a:lnTo>
                  <a:close/>
                  <a:moveTo>
                    <a:pt x="770" y="2081"/>
                  </a:moveTo>
                  <a:lnTo>
                    <a:pt x="787" y="2234"/>
                  </a:lnTo>
                  <a:lnTo>
                    <a:pt x="876" y="2315"/>
                  </a:lnTo>
                  <a:lnTo>
                    <a:pt x="857" y="2156"/>
                  </a:lnTo>
                  <a:lnTo>
                    <a:pt x="770" y="2081"/>
                  </a:lnTo>
                  <a:close/>
                  <a:moveTo>
                    <a:pt x="404" y="1488"/>
                  </a:moveTo>
                  <a:lnTo>
                    <a:pt x="397" y="1358"/>
                  </a:lnTo>
                  <a:lnTo>
                    <a:pt x="314" y="1289"/>
                  </a:lnTo>
                  <a:lnTo>
                    <a:pt x="321" y="1417"/>
                  </a:lnTo>
                  <a:lnTo>
                    <a:pt x="404" y="1488"/>
                  </a:lnTo>
                  <a:close/>
                  <a:moveTo>
                    <a:pt x="298" y="933"/>
                  </a:moveTo>
                  <a:lnTo>
                    <a:pt x="305" y="1044"/>
                  </a:lnTo>
                  <a:lnTo>
                    <a:pt x="380" y="1112"/>
                  </a:lnTo>
                  <a:lnTo>
                    <a:pt x="376" y="996"/>
                  </a:lnTo>
                  <a:lnTo>
                    <a:pt x="298" y="933"/>
                  </a:lnTo>
                  <a:close/>
                  <a:moveTo>
                    <a:pt x="602" y="1363"/>
                  </a:moveTo>
                  <a:lnTo>
                    <a:pt x="612" y="1488"/>
                  </a:lnTo>
                  <a:lnTo>
                    <a:pt x="694" y="1559"/>
                  </a:lnTo>
                  <a:lnTo>
                    <a:pt x="680" y="1431"/>
                  </a:lnTo>
                  <a:lnTo>
                    <a:pt x="602" y="1363"/>
                  </a:lnTo>
                  <a:close/>
                  <a:moveTo>
                    <a:pt x="517" y="1467"/>
                  </a:moveTo>
                  <a:lnTo>
                    <a:pt x="529" y="1599"/>
                  </a:lnTo>
                  <a:lnTo>
                    <a:pt x="612" y="1670"/>
                  </a:lnTo>
                  <a:lnTo>
                    <a:pt x="598" y="1537"/>
                  </a:lnTo>
                  <a:lnTo>
                    <a:pt x="517" y="1467"/>
                  </a:lnTo>
                  <a:close/>
                  <a:moveTo>
                    <a:pt x="737" y="1979"/>
                  </a:moveTo>
                  <a:lnTo>
                    <a:pt x="725" y="1837"/>
                  </a:lnTo>
                  <a:lnTo>
                    <a:pt x="640" y="1762"/>
                  </a:lnTo>
                  <a:lnTo>
                    <a:pt x="652" y="1906"/>
                  </a:lnTo>
                  <a:lnTo>
                    <a:pt x="737" y="1979"/>
                  </a:lnTo>
                  <a:close/>
                  <a:moveTo>
                    <a:pt x="583" y="1181"/>
                  </a:moveTo>
                  <a:lnTo>
                    <a:pt x="595" y="1299"/>
                  </a:lnTo>
                  <a:lnTo>
                    <a:pt x="676" y="1365"/>
                  </a:lnTo>
                  <a:lnTo>
                    <a:pt x="661" y="1247"/>
                  </a:lnTo>
                  <a:lnTo>
                    <a:pt x="583" y="1181"/>
                  </a:lnTo>
                  <a:close/>
                  <a:moveTo>
                    <a:pt x="392" y="1294"/>
                  </a:moveTo>
                  <a:lnTo>
                    <a:pt x="385" y="1171"/>
                  </a:lnTo>
                  <a:lnTo>
                    <a:pt x="307" y="1105"/>
                  </a:lnTo>
                  <a:lnTo>
                    <a:pt x="312" y="1223"/>
                  </a:lnTo>
                  <a:lnTo>
                    <a:pt x="392" y="1294"/>
                  </a:lnTo>
                  <a:close/>
                  <a:moveTo>
                    <a:pt x="1179" y="3616"/>
                  </a:moveTo>
                  <a:lnTo>
                    <a:pt x="1283" y="3713"/>
                  </a:lnTo>
                  <a:lnTo>
                    <a:pt x="1250" y="3489"/>
                  </a:lnTo>
                  <a:lnTo>
                    <a:pt x="1148" y="3394"/>
                  </a:lnTo>
                  <a:lnTo>
                    <a:pt x="1179" y="3616"/>
                  </a:lnTo>
                  <a:close/>
                  <a:moveTo>
                    <a:pt x="203" y="1509"/>
                  </a:moveTo>
                  <a:lnTo>
                    <a:pt x="201" y="1374"/>
                  </a:lnTo>
                  <a:lnTo>
                    <a:pt x="118" y="1301"/>
                  </a:lnTo>
                  <a:lnTo>
                    <a:pt x="121" y="1434"/>
                  </a:lnTo>
                  <a:lnTo>
                    <a:pt x="203" y="1509"/>
                  </a:lnTo>
                  <a:close/>
                  <a:moveTo>
                    <a:pt x="113" y="937"/>
                  </a:moveTo>
                  <a:lnTo>
                    <a:pt x="113" y="1051"/>
                  </a:lnTo>
                  <a:lnTo>
                    <a:pt x="194" y="1119"/>
                  </a:lnTo>
                  <a:lnTo>
                    <a:pt x="191" y="1001"/>
                  </a:lnTo>
                  <a:lnTo>
                    <a:pt x="113" y="937"/>
                  </a:lnTo>
                  <a:close/>
                  <a:moveTo>
                    <a:pt x="503" y="1275"/>
                  </a:moveTo>
                  <a:lnTo>
                    <a:pt x="513" y="1400"/>
                  </a:lnTo>
                  <a:lnTo>
                    <a:pt x="593" y="1469"/>
                  </a:lnTo>
                  <a:lnTo>
                    <a:pt x="581" y="1344"/>
                  </a:lnTo>
                  <a:lnTo>
                    <a:pt x="503" y="1275"/>
                  </a:lnTo>
                  <a:close/>
                  <a:moveTo>
                    <a:pt x="272" y="753"/>
                  </a:moveTo>
                  <a:lnTo>
                    <a:pt x="201" y="692"/>
                  </a:lnTo>
                  <a:lnTo>
                    <a:pt x="203" y="796"/>
                  </a:lnTo>
                  <a:lnTo>
                    <a:pt x="276" y="859"/>
                  </a:lnTo>
                  <a:lnTo>
                    <a:pt x="272" y="753"/>
                  </a:lnTo>
                  <a:close/>
                  <a:moveTo>
                    <a:pt x="945" y="2686"/>
                  </a:moveTo>
                  <a:lnTo>
                    <a:pt x="968" y="2870"/>
                  </a:lnTo>
                  <a:lnTo>
                    <a:pt x="1063" y="2957"/>
                  </a:lnTo>
                  <a:lnTo>
                    <a:pt x="1039" y="2771"/>
                  </a:lnTo>
                  <a:lnTo>
                    <a:pt x="945" y="2686"/>
                  </a:lnTo>
                  <a:close/>
                  <a:moveTo>
                    <a:pt x="196" y="1308"/>
                  </a:moveTo>
                  <a:lnTo>
                    <a:pt x="194" y="1183"/>
                  </a:lnTo>
                  <a:lnTo>
                    <a:pt x="116" y="1112"/>
                  </a:lnTo>
                  <a:lnTo>
                    <a:pt x="118" y="1237"/>
                  </a:lnTo>
                  <a:lnTo>
                    <a:pt x="196" y="1308"/>
                  </a:lnTo>
                  <a:close/>
                  <a:moveTo>
                    <a:pt x="1150" y="3593"/>
                  </a:moveTo>
                  <a:lnTo>
                    <a:pt x="1122" y="3373"/>
                  </a:lnTo>
                  <a:lnTo>
                    <a:pt x="1018" y="3279"/>
                  </a:lnTo>
                  <a:lnTo>
                    <a:pt x="1044" y="3496"/>
                  </a:lnTo>
                  <a:lnTo>
                    <a:pt x="1150" y="3593"/>
                  </a:lnTo>
                  <a:close/>
                  <a:moveTo>
                    <a:pt x="980" y="2971"/>
                  </a:moveTo>
                  <a:lnTo>
                    <a:pt x="1004" y="3170"/>
                  </a:lnTo>
                  <a:lnTo>
                    <a:pt x="1105" y="3262"/>
                  </a:lnTo>
                  <a:lnTo>
                    <a:pt x="1077" y="3059"/>
                  </a:lnTo>
                  <a:lnTo>
                    <a:pt x="980" y="2971"/>
                  </a:lnTo>
                  <a:close/>
                  <a:moveTo>
                    <a:pt x="291" y="1207"/>
                  </a:moveTo>
                  <a:lnTo>
                    <a:pt x="288" y="1086"/>
                  </a:lnTo>
                  <a:lnTo>
                    <a:pt x="210" y="1020"/>
                  </a:lnTo>
                  <a:lnTo>
                    <a:pt x="215" y="1138"/>
                  </a:lnTo>
                  <a:lnTo>
                    <a:pt x="291" y="1207"/>
                  </a:lnTo>
                  <a:close/>
                  <a:moveTo>
                    <a:pt x="284" y="1027"/>
                  </a:moveTo>
                  <a:lnTo>
                    <a:pt x="279" y="916"/>
                  </a:lnTo>
                  <a:lnTo>
                    <a:pt x="206" y="850"/>
                  </a:lnTo>
                  <a:lnTo>
                    <a:pt x="208" y="961"/>
                  </a:lnTo>
                  <a:lnTo>
                    <a:pt x="284" y="1027"/>
                  </a:lnTo>
                  <a:close/>
                  <a:moveTo>
                    <a:pt x="673" y="2364"/>
                  </a:moveTo>
                  <a:lnTo>
                    <a:pt x="659" y="2199"/>
                  </a:lnTo>
                  <a:lnTo>
                    <a:pt x="569" y="2121"/>
                  </a:lnTo>
                  <a:lnTo>
                    <a:pt x="583" y="2282"/>
                  </a:lnTo>
                  <a:lnTo>
                    <a:pt x="673" y="2364"/>
                  </a:lnTo>
                  <a:close/>
                  <a:moveTo>
                    <a:pt x="645" y="928"/>
                  </a:moveTo>
                  <a:lnTo>
                    <a:pt x="657" y="1034"/>
                  </a:lnTo>
                  <a:lnTo>
                    <a:pt x="730" y="1098"/>
                  </a:lnTo>
                  <a:lnTo>
                    <a:pt x="716" y="989"/>
                  </a:lnTo>
                  <a:lnTo>
                    <a:pt x="645" y="928"/>
                  </a:lnTo>
                  <a:close/>
                  <a:moveTo>
                    <a:pt x="661" y="1089"/>
                  </a:moveTo>
                  <a:lnTo>
                    <a:pt x="673" y="1204"/>
                  </a:lnTo>
                  <a:lnTo>
                    <a:pt x="749" y="1268"/>
                  </a:lnTo>
                  <a:lnTo>
                    <a:pt x="735" y="1155"/>
                  </a:lnTo>
                  <a:lnTo>
                    <a:pt x="661" y="1089"/>
                  </a:lnTo>
                  <a:close/>
                  <a:moveTo>
                    <a:pt x="680" y="1263"/>
                  </a:moveTo>
                  <a:lnTo>
                    <a:pt x="694" y="1384"/>
                  </a:lnTo>
                  <a:lnTo>
                    <a:pt x="772" y="1452"/>
                  </a:lnTo>
                  <a:lnTo>
                    <a:pt x="758" y="1332"/>
                  </a:lnTo>
                  <a:lnTo>
                    <a:pt x="680" y="1263"/>
                  </a:lnTo>
                  <a:close/>
                  <a:moveTo>
                    <a:pt x="723" y="1644"/>
                  </a:moveTo>
                  <a:lnTo>
                    <a:pt x="737" y="1781"/>
                  </a:lnTo>
                  <a:lnTo>
                    <a:pt x="820" y="1854"/>
                  </a:lnTo>
                  <a:lnTo>
                    <a:pt x="805" y="1717"/>
                  </a:lnTo>
                  <a:lnTo>
                    <a:pt x="723" y="1644"/>
                  </a:lnTo>
                  <a:close/>
                  <a:moveTo>
                    <a:pt x="699" y="1450"/>
                  </a:moveTo>
                  <a:lnTo>
                    <a:pt x="713" y="1578"/>
                  </a:lnTo>
                  <a:lnTo>
                    <a:pt x="794" y="1646"/>
                  </a:lnTo>
                  <a:lnTo>
                    <a:pt x="779" y="1516"/>
                  </a:lnTo>
                  <a:lnTo>
                    <a:pt x="699" y="1450"/>
                  </a:lnTo>
                  <a:close/>
                  <a:moveTo>
                    <a:pt x="395" y="1015"/>
                  </a:moveTo>
                  <a:lnTo>
                    <a:pt x="402" y="1129"/>
                  </a:lnTo>
                  <a:lnTo>
                    <a:pt x="480" y="1197"/>
                  </a:lnTo>
                  <a:lnTo>
                    <a:pt x="470" y="1082"/>
                  </a:lnTo>
                  <a:lnTo>
                    <a:pt x="395" y="1015"/>
                  </a:lnTo>
                  <a:close/>
                  <a:moveTo>
                    <a:pt x="475" y="930"/>
                  </a:moveTo>
                  <a:lnTo>
                    <a:pt x="487" y="1039"/>
                  </a:lnTo>
                  <a:lnTo>
                    <a:pt x="560" y="1103"/>
                  </a:lnTo>
                  <a:lnTo>
                    <a:pt x="550" y="994"/>
                  </a:lnTo>
                  <a:lnTo>
                    <a:pt x="475" y="930"/>
                  </a:lnTo>
                  <a:close/>
                  <a:moveTo>
                    <a:pt x="746" y="1854"/>
                  </a:moveTo>
                  <a:lnTo>
                    <a:pt x="763" y="2000"/>
                  </a:lnTo>
                  <a:lnTo>
                    <a:pt x="848" y="2076"/>
                  </a:lnTo>
                  <a:lnTo>
                    <a:pt x="831" y="1930"/>
                  </a:lnTo>
                  <a:lnTo>
                    <a:pt x="746" y="1854"/>
                  </a:lnTo>
                  <a:close/>
                  <a:moveTo>
                    <a:pt x="553" y="850"/>
                  </a:moveTo>
                  <a:lnTo>
                    <a:pt x="565" y="954"/>
                  </a:lnTo>
                  <a:lnTo>
                    <a:pt x="638" y="1015"/>
                  </a:lnTo>
                  <a:lnTo>
                    <a:pt x="626" y="911"/>
                  </a:lnTo>
                  <a:lnTo>
                    <a:pt x="553" y="850"/>
                  </a:lnTo>
                  <a:close/>
                  <a:moveTo>
                    <a:pt x="569" y="1011"/>
                  </a:moveTo>
                  <a:lnTo>
                    <a:pt x="579" y="1122"/>
                  </a:lnTo>
                  <a:lnTo>
                    <a:pt x="654" y="1188"/>
                  </a:lnTo>
                  <a:lnTo>
                    <a:pt x="643" y="1072"/>
                  </a:lnTo>
                  <a:lnTo>
                    <a:pt x="569" y="1011"/>
                  </a:lnTo>
                  <a:close/>
                  <a:moveTo>
                    <a:pt x="416" y="1696"/>
                  </a:moveTo>
                  <a:lnTo>
                    <a:pt x="406" y="1559"/>
                  </a:lnTo>
                  <a:lnTo>
                    <a:pt x="326" y="1485"/>
                  </a:lnTo>
                  <a:lnTo>
                    <a:pt x="333" y="1623"/>
                  </a:lnTo>
                  <a:lnTo>
                    <a:pt x="416" y="1696"/>
                  </a:lnTo>
                  <a:close/>
                  <a:moveTo>
                    <a:pt x="508" y="1580"/>
                  </a:moveTo>
                  <a:lnTo>
                    <a:pt x="496" y="1448"/>
                  </a:lnTo>
                  <a:lnTo>
                    <a:pt x="418" y="1377"/>
                  </a:lnTo>
                  <a:lnTo>
                    <a:pt x="425" y="1507"/>
                  </a:lnTo>
                  <a:lnTo>
                    <a:pt x="508" y="1580"/>
                  </a:lnTo>
                  <a:close/>
                  <a:moveTo>
                    <a:pt x="541" y="2017"/>
                  </a:moveTo>
                  <a:lnTo>
                    <a:pt x="529" y="1866"/>
                  </a:lnTo>
                  <a:lnTo>
                    <a:pt x="442" y="1790"/>
                  </a:lnTo>
                  <a:lnTo>
                    <a:pt x="454" y="1939"/>
                  </a:lnTo>
                  <a:lnTo>
                    <a:pt x="541" y="2017"/>
                  </a:lnTo>
                  <a:close/>
                  <a:moveTo>
                    <a:pt x="524" y="1790"/>
                  </a:moveTo>
                  <a:lnTo>
                    <a:pt x="513" y="1649"/>
                  </a:lnTo>
                  <a:lnTo>
                    <a:pt x="430" y="1578"/>
                  </a:lnTo>
                  <a:lnTo>
                    <a:pt x="437" y="1715"/>
                  </a:lnTo>
                  <a:lnTo>
                    <a:pt x="524" y="1790"/>
                  </a:lnTo>
                  <a:close/>
                  <a:moveTo>
                    <a:pt x="404" y="1190"/>
                  </a:moveTo>
                  <a:lnTo>
                    <a:pt x="413" y="1313"/>
                  </a:lnTo>
                  <a:lnTo>
                    <a:pt x="491" y="1382"/>
                  </a:lnTo>
                  <a:lnTo>
                    <a:pt x="484" y="1259"/>
                  </a:lnTo>
                  <a:lnTo>
                    <a:pt x="404" y="1190"/>
                  </a:lnTo>
                  <a:close/>
                  <a:moveTo>
                    <a:pt x="765" y="2215"/>
                  </a:moveTo>
                  <a:lnTo>
                    <a:pt x="749" y="2057"/>
                  </a:lnTo>
                  <a:lnTo>
                    <a:pt x="659" y="1984"/>
                  </a:lnTo>
                  <a:lnTo>
                    <a:pt x="676" y="2135"/>
                  </a:lnTo>
                  <a:lnTo>
                    <a:pt x="765" y="2215"/>
                  </a:lnTo>
                  <a:close/>
                  <a:moveTo>
                    <a:pt x="491" y="1098"/>
                  </a:moveTo>
                  <a:lnTo>
                    <a:pt x="498" y="1214"/>
                  </a:lnTo>
                  <a:lnTo>
                    <a:pt x="574" y="1280"/>
                  </a:lnTo>
                  <a:lnTo>
                    <a:pt x="565" y="1164"/>
                  </a:lnTo>
                  <a:lnTo>
                    <a:pt x="491" y="1098"/>
                  </a:lnTo>
                  <a:close/>
                  <a:moveTo>
                    <a:pt x="631" y="1885"/>
                  </a:moveTo>
                  <a:lnTo>
                    <a:pt x="617" y="1743"/>
                  </a:lnTo>
                  <a:lnTo>
                    <a:pt x="534" y="1670"/>
                  </a:lnTo>
                  <a:lnTo>
                    <a:pt x="546" y="1809"/>
                  </a:lnTo>
                  <a:lnTo>
                    <a:pt x="631" y="1885"/>
                  </a:lnTo>
                  <a:close/>
                  <a:moveTo>
                    <a:pt x="791" y="2468"/>
                  </a:moveTo>
                  <a:lnTo>
                    <a:pt x="775" y="2301"/>
                  </a:lnTo>
                  <a:lnTo>
                    <a:pt x="683" y="2220"/>
                  </a:lnTo>
                  <a:lnTo>
                    <a:pt x="699" y="2386"/>
                  </a:lnTo>
                  <a:lnTo>
                    <a:pt x="791" y="2468"/>
                  </a:lnTo>
                  <a:close/>
                  <a:moveTo>
                    <a:pt x="652" y="2116"/>
                  </a:moveTo>
                  <a:lnTo>
                    <a:pt x="638" y="1963"/>
                  </a:lnTo>
                  <a:lnTo>
                    <a:pt x="550" y="1885"/>
                  </a:lnTo>
                  <a:lnTo>
                    <a:pt x="562" y="2038"/>
                  </a:lnTo>
                  <a:lnTo>
                    <a:pt x="652" y="2116"/>
                  </a:lnTo>
                  <a:close/>
                  <a:moveTo>
                    <a:pt x="718" y="3973"/>
                  </a:moveTo>
                  <a:lnTo>
                    <a:pt x="730" y="4124"/>
                  </a:lnTo>
                  <a:lnTo>
                    <a:pt x="836" y="4124"/>
                  </a:lnTo>
                  <a:lnTo>
                    <a:pt x="831" y="4079"/>
                  </a:lnTo>
                  <a:lnTo>
                    <a:pt x="718" y="3973"/>
                  </a:lnTo>
                  <a:close/>
                  <a:moveTo>
                    <a:pt x="12" y="1549"/>
                  </a:moveTo>
                  <a:lnTo>
                    <a:pt x="99" y="1625"/>
                  </a:lnTo>
                  <a:lnTo>
                    <a:pt x="97" y="1485"/>
                  </a:lnTo>
                  <a:lnTo>
                    <a:pt x="12" y="1412"/>
                  </a:lnTo>
                  <a:lnTo>
                    <a:pt x="12" y="1549"/>
                  </a:lnTo>
                  <a:close/>
                  <a:moveTo>
                    <a:pt x="104" y="2095"/>
                  </a:moveTo>
                  <a:lnTo>
                    <a:pt x="102" y="1937"/>
                  </a:lnTo>
                  <a:lnTo>
                    <a:pt x="10" y="1854"/>
                  </a:lnTo>
                  <a:lnTo>
                    <a:pt x="10" y="2012"/>
                  </a:lnTo>
                  <a:lnTo>
                    <a:pt x="104" y="2095"/>
                  </a:lnTo>
                  <a:close/>
                  <a:moveTo>
                    <a:pt x="111" y="3071"/>
                  </a:moveTo>
                  <a:lnTo>
                    <a:pt x="5" y="2974"/>
                  </a:lnTo>
                  <a:lnTo>
                    <a:pt x="2" y="3194"/>
                  </a:lnTo>
                  <a:lnTo>
                    <a:pt x="116" y="3295"/>
                  </a:lnTo>
                  <a:lnTo>
                    <a:pt x="111" y="3071"/>
                  </a:lnTo>
                  <a:close/>
                  <a:moveTo>
                    <a:pt x="104" y="2185"/>
                  </a:moveTo>
                  <a:lnTo>
                    <a:pt x="10" y="2102"/>
                  </a:lnTo>
                  <a:lnTo>
                    <a:pt x="7" y="2275"/>
                  </a:lnTo>
                  <a:lnTo>
                    <a:pt x="106" y="2362"/>
                  </a:lnTo>
                  <a:lnTo>
                    <a:pt x="104" y="2185"/>
                  </a:lnTo>
                  <a:close/>
                  <a:moveTo>
                    <a:pt x="106" y="2456"/>
                  </a:moveTo>
                  <a:lnTo>
                    <a:pt x="7" y="2367"/>
                  </a:lnTo>
                  <a:lnTo>
                    <a:pt x="7" y="2556"/>
                  </a:lnTo>
                  <a:lnTo>
                    <a:pt x="109" y="2648"/>
                  </a:lnTo>
                  <a:lnTo>
                    <a:pt x="106" y="2456"/>
                  </a:lnTo>
                  <a:close/>
                  <a:moveTo>
                    <a:pt x="113" y="3420"/>
                  </a:moveTo>
                  <a:lnTo>
                    <a:pt x="2" y="3316"/>
                  </a:lnTo>
                  <a:lnTo>
                    <a:pt x="0" y="3560"/>
                  </a:lnTo>
                  <a:lnTo>
                    <a:pt x="116" y="3664"/>
                  </a:lnTo>
                  <a:lnTo>
                    <a:pt x="113" y="3420"/>
                  </a:lnTo>
                  <a:close/>
                  <a:moveTo>
                    <a:pt x="215" y="2038"/>
                  </a:moveTo>
                  <a:lnTo>
                    <a:pt x="125" y="1956"/>
                  </a:lnTo>
                  <a:lnTo>
                    <a:pt x="128" y="2119"/>
                  </a:lnTo>
                  <a:lnTo>
                    <a:pt x="220" y="2201"/>
                  </a:lnTo>
                  <a:lnTo>
                    <a:pt x="215" y="2038"/>
                  </a:lnTo>
                  <a:close/>
                  <a:moveTo>
                    <a:pt x="0" y="3694"/>
                  </a:moveTo>
                  <a:lnTo>
                    <a:pt x="0" y="3961"/>
                  </a:lnTo>
                  <a:lnTo>
                    <a:pt x="121" y="4075"/>
                  </a:lnTo>
                  <a:lnTo>
                    <a:pt x="118" y="3801"/>
                  </a:lnTo>
                  <a:lnTo>
                    <a:pt x="0" y="3694"/>
                  </a:lnTo>
                  <a:close/>
                  <a:moveTo>
                    <a:pt x="208" y="1800"/>
                  </a:moveTo>
                  <a:lnTo>
                    <a:pt x="123" y="1724"/>
                  </a:lnTo>
                  <a:lnTo>
                    <a:pt x="125" y="1873"/>
                  </a:lnTo>
                  <a:lnTo>
                    <a:pt x="215" y="1953"/>
                  </a:lnTo>
                  <a:lnTo>
                    <a:pt x="208" y="1800"/>
                  </a:lnTo>
                  <a:close/>
                  <a:moveTo>
                    <a:pt x="206" y="1580"/>
                  </a:moveTo>
                  <a:lnTo>
                    <a:pt x="121" y="1504"/>
                  </a:lnTo>
                  <a:lnTo>
                    <a:pt x="121" y="1646"/>
                  </a:lnTo>
                  <a:lnTo>
                    <a:pt x="208" y="1722"/>
                  </a:lnTo>
                  <a:lnTo>
                    <a:pt x="206" y="1580"/>
                  </a:lnTo>
                  <a:close/>
                  <a:moveTo>
                    <a:pt x="19" y="387"/>
                  </a:moveTo>
                  <a:lnTo>
                    <a:pt x="19" y="484"/>
                  </a:lnTo>
                  <a:lnTo>
                    <a:pt x="90" y="545"/>
                  </a:lnTo>
                  <a:lnTo>
                    <a:pt x="87" y="448"/>
                  </a:lnTo>
                  <a:lnTo>
                    <a:pt x="19" y="387"/>
                  </a:lnTo>
                  <a:close/>
                  <a:moveTo>
                    <a:pt x="222" y="2293"/>
                  </a:moveTo>
                  <a:lnTo>
                    <a:pt x="128" y="2208"/>
                  </a:lnTo>
                  <a:lnTo>
                    <a:pt x="130" y="2386"/>
                  </a:lnTo>
                  <a:lnTo>
                    <a:pt x="229" y="2471"/>
                  </a:lnTo>
                  <a:lnTo>
                    <a:pt x="222" y="2293"/>
                  </a:lnTo>
                  <a:close/>
                  <a:moveTo>
                    <a:pt x="87" y="309"/>
                  </a:moveTo>
                  <a:lnTo>
                    <a:pt x="19" y="252"/>
                  </a:lnTo>
                  <a:lnTo>
                    <a:pt x="17" y="340"/>
                  </a:lnTo>
                  <a:lnTo>
                    <a:pt x="90" y="401"/>
                  </a:lnTo>
                  <a:lnTo>
                    <a:pt x="87" y="309"/>
                  </a:lnTo>
                  <a:close/>
                  <a:moveTo>
                    <a:pt x="85" y="54"/>
                  </a:moveTo>
                  <a:lnTo>
                    <a:pt x="21" y="0"/>
                  </a:lnTo>
                  <a:lnTo>
                    <a:pt x="21" y="80"/>
                  </a:lnTo>
                  <a:lnTo>
                    <a:pt x="85" y="137"/>
                  </a:lnTo>
                  <a:lnTo>
                    <a:pt x="85" y="54"/>
                  </a:lnTo>
                  <a:close/>
                  <a:moveTo>
                    <a:pt x="90" y="595"/>
                  </a:moveTo>
                  <a:lnTo>
                    <a:pt x="19" y="533"/>
                  </a:lnTo>
                  <a:lnTo>
                    <a:pt x="17" y="633"/>
                  </a:lnTo>
                  <a:lnTo>
                    <a:pt x="90" y="696"/>
                  </a:lnTo>
                  <a:lnTo>
                    <a:pt x="90" y="595"/>
                  </a:lnTo>
                  <a:close/>
                  <a:moveTo>
                    <a:pt x="87" y="264"/>
                  </a:moveTo>
                  <a:lnTo>
                    <a:pt x="87" y="179"/>
                  </a:lnTo>
                  <a:lnTo>
                    <a:pt x="19" y="120"/>
                  </a:lnTo>
                  <a:lnTo>
                    <a:pt x="19" y="205"/>
                  </a:lnTo>
                  <a:lnTo>
                    <a:pt x="87" y="264"/>
                  </a:lnTo>
                  <a:close/>
                  <a:moveTo>
                    <a:pt x="99" y="1703"/>
                  </a:moveTo>
                  <a:lnTo>
                    <a:pt x="12" y="1625"/>
                  </a:lnTo>
                  <a:lnTo>
                    <a:pt x="10" y="1774"/>
                  </a:lnTo>
                  <a:lnTo>
                    <a:pt x="102" y="1854"/>
                  </a:lnTo>
                  <a:lnTo>
                    <a:pt x="99" y="1703"/>
                  </a:lnTo>
                  <a:close/>
                  <a:moveTo>
                    <a:pt x="97" y="1282"/>
                  </a:moveTo>
                  <a:lnTo>
                    <a:pt x="14" y="1211"/>
                  </a:lnTo>
                  <a:lnTo>
                    <a:pt x="12" y="1341"/>
                  </a:lnTo>
                  <a:lnTo>
                    <a:pt x="97" y="1415"/>
                  </a:lnTo>
                  <a:lnTo>
                    <a:pt x="97" y="1282"/>
                  </a:lnTo>
                  <a:close/>
                  <a:moveTo>
                    <a:pt x="95" y="1096"/>
                  </a:moveTo>
                  <a:lnTo>
                    <a:pt x="17" y="1025"/>
                  </a:lnTo>
                  <a:lnTo>
                    <a:pt x="14" y="1145"/>
                  </a:lnTo>
                  <a:lnTo>
                    <a:pt x="97" y="1219"/>
                  </a:lnTo>
                  <a:lnTo>
                    <a:pt x="95" y="1096"/>
                  </a:lnTo>
                  <a:close/>
                  <a:moveTo>
                    <a:pt x="92" y="753"/>
                  </a:moveTo>
                  <a:lnTo>
                    <a:pt x="19" y="687"/>
                  </a:lnTo>
                  <a:lnTo>
                    <a:pt x="17" y="793"/>
                  </a:lnTo>
                  <a:lnTo>
                    <a:pt x="92" y="862"/>
                  </a:lnTo>
                  <a:lnTo>
                    <a:pt x="92" y="753"/>
                  </a:lnTo>
                  <a:close/>
                  <a:moveTo>
                    <a:pt x="92" y="1034"/>
                  </a:moveTo>
                  <a:lnTo>
                    <a:pt x="92" y="919"/>
                  </a:lnTo>
                  <a:lnTo>
                    <a:pt x="14" y="850"/>
                  </a:lnTo>
                  <a:lnTo>
                    <a:pt x="14" y="966"/>
                  </a:lnTo>
                  <a:lnTo>
                    <a:pt x="92" y="1034"/>
                  </a:lnTo>
                  <a:close/>
                  <a:moveTo>
                    <a:pt x="109" y="2752"/>
                  </a:moveTo>
                  <a:lnTo>
                    <a:pt x="7" y="2657"/>
                  </a:lnTo>
                  <a:lnTo>
                    <a:pt x="5" y="2860"/>
                  </a:lnTo>
                  <a:lnTo>
                    <a:pt x="109" y="2957"/>
                  </a:lnTo>
                  <a:lnTo>
                    <a:pt x="109" y="2752"/>
                  </a:lnTo>
                  <a:close/>
                  <a:moveTo>
                    <a:pt x="827" y="3723"/>
                  </a:moveTo>
                  <a:lnTo>
                    <a:pt x="848" y="3971"/>
                  </a:lnTo>
                  <a:lnTo>
                    <a:pt x="961" y="4077"/>
                  </a:lnTo>
                  <a:lnTo>
                    <a:pt x="938" y="3824"/>
                  </a:lnTo>
                  <a:lnTo>
                    <a:pt x="827" y="3723"/>
                  </a:lnTo>
                  <a:close/>
                  <a:moveTo>
                    <a:pt x="862" y="4124"/>
                  </a:moveTo>
                  <a:lnTo>
                    <a:pt x="879" y="4124"/>
                  </a:lnTo>
                  <a:lnTo>
                    <a:pt x="862" y="4108"/>
                  </a:lnTo>
                  <a:lnTo>
                    <a:pt x="862" y="4124"/>
                  </a:lnTo>
                  <a:close/>
                  <a:moveTo>
                    <a:pt x="796" y="3697"/>
                  </a:moveTo>
                  <a:lnTo>
                    <a:pt x="685" y="3595"/>
                  </a:lnTo>
                  <a:lnTo>
                    <a:pt x="706" y="3841"/>
                  </a:lnTo>
                  <a:lnTo>
                    <a:pt x="820" y="3945"/>
                  </a:lnTo>
                  <a:lnTo>
                    <a:pt x="796" y="3697"/>
                  </a:lnTo>
                  <a:close/>
                  <a:moveTo>
                    <a:pt x="659" y="3569"/>
                  </a:moveTo>
                  <a:lnTo>
                    <a:pt x="548" y="3470"/>
                  </a:lnTo>
                  <a:lnTo>
                    <a:pt x="565" y="3709"/>
                  </a:lnTo>
                  <a:lnTo>
                    <a:pt x="676" y="3815"/>
                  </a:lnTo>
                  <a:lnTo>
                    <a:pt x="659" y="3569"/>
                  </a:lnTo>
                  <a:close/>
                  <a:moveTo>
                    <a:pt x="572" y="3841"/>
                  </a:moveTo>
                  <a:lnTo>
                    <a:pt x="588" y="4103"/>
                  </a:lnTo>
                  <a:lnTo>
                    <a:pt x="612" y="4124"/>
                  </a:lnTo>
                  <a:lnTo>
                    <a:pt x="702" y="4124"/>
                  </a:lnTo>
                  <a:lnTo>
                    <a:pt x="687" y="3947"/>
                  </a:lnTo>
                  <a:lnTo>
                    <a:pt x="572" y="3841"/>
                  </a:lnTo>
                  <a:close/>
                  <a:moveTo>
                    <a:pt x="966" y="3850"/>
                  </a:moveTo>
                  <a:lnTo>
                    <a:pt x="992" y="4103"/>
                  </a:lnTo>
                  <a:lnTo>
                    <a:pt x="1016" y="4124"/>
                  </a:lnTo>
                  <a:lnTo>
                    <a:pt x="1098" y="4124"/>
                  </a:lnTo>
                  <a:lnTo>
                    <a:pt x="1077" y="3952"/>
                  </a:lnTo>
                  <a:lnTo>
                    <a:pt x="966" y="3850"/>
                  </a:lnTo>
                  <a:close/>
                  <a:moveTo>
                    <a:pt x="1304" y="3834"/>
                  </a:moveTo>
                  <a:lnTo>
                    <a:pt x="1195" y="3737"/>
                  </a:lnTo>
                  <a:lnTo>
                    <a:pt x="1228" y="3978"/>
                  </a:lnTo>
                  <a:lnTo>
                    <a:pt x="1339" y="4077"/>
                  </a:lnTo>
                  <a:lnTo>
                    <a:pt x="1304" y="3834"/>
                  </a:lnTo>
                  <a:close/>
                  <a:moveTo>
                    <a:pt x="1250" y="4124"/>
                  </a:moveTo>
                  <a:lnTo>
                    <a:pt x="1264" y="4124"/>
                  </a:lnTo>
                  <a:lnTo>
                    <a:pt x="1247" y="4108"/>
                  </a:lnTo>
                  <a:lnTo>
                    <a:pt x="1250" y="4124"/>
                  </a:lnTo>
                  <a:close/>
                  <a:moveTo>
                    <a:pt x="430" y="3709"/>
                  </a:moveTo>
                  <a:lnTo>
                    <a:pt x="442" y="3966"/>
                  </a:lnTo>
                  <a:lnTo>
                    <a:pt x="557" y="4075"/>
                  </a:lnTo>
                  <a:lnTo>
                    <a:pt x="543" y="3815"/>
                  </a:lnTo>
                  <a:lnTo>
                    <a:pt x="430" y="3709"/>
                  </a:lnTo>
                  <a:close/>
                  <a:moveTo>
                    <a:pt x="1105" y="3978"/>
                  </a:moveTo>
                  <a:lnTo>
                    <a:pt x="1122" y="4124"/>
                  </a:lnTo>
                  <a:lnTo>
                    <a:pt x="1224" y="4124"/>
                  </a:lnTo>
                  <a:lnTo>
                    <a:pt x="1216" y="4079"/>
                  </a:lnTo>
                  <a:lnTo>
                    <a:pt x="1105" y="3978"/>
                  </a:lnTo>
                  <a:close/>
                  <a:moveTo>
                    <a:pt x="248" y="3194"/>
                  </a:moveTo>
                  <a:lnTo>
                    <a:pt x="139" y="3097"/>
                  </a:lnTo>
                  <a:lnTo>
                    <a:pt x="142" y="3323"/>
                  </a:lnTo>
                  <a:lnTo>
                    <a:pt x="253" y="3425"/>
                  </a:lnTo>
                  <a:lnTo>
                    <a:pt x="248" y="3194"/>
                  </a:lnTo>
                  <a:close/>
                  <a:moveTo>
                    <a:pt x="258" y="3550"/>
                  </a:moveTo>
                  <a:lnTo>
                    <a:pt x="144" y="3446"/>
                  </a:lnTo>
                  <a:lnTo>
                    <a:pt x="147" y="3694"/>
                  </a:lnTo>
                  <a:lnTo>
                    <a:pt x="262" y="3801"/>
                  </a:lnTo>
                  <a:lnTo>
                    <a:pt x="258" y="3550"/>
                  </a:lnTo>
                  <a:close/>
                  <a:moveTo>
                    <a:pt x="236" y="2764"/>
                  </a:moveTo>
                  <a:lnTo>
                    <a:pt x="232" y="2570"/>
                  </a:lnTo>
                  <a:lnTo>
                    <a:pt x="132" y="2480"/>
                  </a:lnTo>
                  <a:lnTo>
                    <a:pt x="135" y="2669"/>
                  </a:lnTo>
                  <a:lnTo>
                    <a:pt x="236" y="2764"/>
                  </a:lnTo>
                  <a:close/>
                  <a:moveTo>
                    <a:pt x="239" y="2867"/>
                  </a:moveTo>
                  <a:lnTo>
                    <a:pt x="135" y="2775"/>
                  </a:lnTo>
                  <a:lnTo>
                    <a:pt x="137" y="2983"/>
                  </a:lnTo>
                  <a:lnTo>
                    <a:pt x="246" y="3080"/>
                  </a:lnTo>
                  <a:lnTo>
                    <a:pt x="239" y="2867"/>
                  </a:lnTo>
                  <a:close/>
                  <a:moveTo>
                    <a:pt x="147" y="3829"/>
                  </a:moveTo>
                  <a:lnTo>
                    <a:pt x="151" y="4103"/>
                  </a:lnTo>
                  <a:lnTo>
                    <a:pt x="172" y="4124"/>
                  </a:lnTo>
                  <a:lnTo>
                    <a:pt x="272" y="4124"/>
                  </a:lnTo>
                  <a:lnTo>
                    <a:pt x="265" y="3940"/>
                  </a:lnTo>
                  <a:lnTo>
                    <a:pt x="147" y="3829"/>
                  </a:lnTo>
                  <a:close/>
                  <a:moveTo>
                    <a:pt x="383" y="3319"/>
                  </a:moveTo>
                  <a:lnTo>
                    <a:pt x="274" y="3219"/>
                  </a:lnTo>
                  <a:lnTo>
                    <a:pt x="281" y="3451"/>
                  </a:lnTo>
                  <a:lnTo>
                    <a:pt x="392" y="3553"/>
                  </a:lnTo>
                  <a:lnTo>
                    <a:pt x="383" y="3319"/>
                  </a:lnTo>
                  <a:close/>
                  <a:moveTo>
                    <a:pt x="520" y="3444"/>
                  </a:moveTo>
                  <a:lnTo>
                    <a:pt x="411" y="3345"/>
                  </a:lnTo>
                  <a:lnTo>
                    <a:pt x="423" y="3581"/>
                  </a:lnTo>
                  <a:lnTo>
                    <a:pt x="534" y="3683"/>
                  </a:lnTo>
                  <a:lnTo>
                    <a:pt x="520" y="3444"/>
                  </a:lnTo>
                  <a:close/>
                  <a:moveTo>
                    <a:pt x="298" y="3968"/>
                  </a:moveTo>
                  <a:lnTo>
                    <a:pt x="302" y="4124"/>
                  </a:lnTo>
                  <a:lnTo>
                    <a:pt x="418" y="4124"/>
                  </a:lnTo>
                  <a:lnTo>
                    <a:pt x="416" y="4079"/>
                  </a:lnTo>
                  <a:lnTo>
                    <a:pt x="298" y="3968"/>
                  </a:lnTo>
                  <a:close/>
                  <a:moveTo>
                    <a:pt x="449" y="4124"/>
                  </a:moveTo>
                  <a:lnTo>
                    <a:pt x="465" y="4124"/>
                  </a:lnTo>
                  <a:lnTo>
                    <a:pt x="446" y="4108"/>
                  </a:lnTo>
                  <a:lnTo>
                    <a:pt x="449" y="4124"/>
                  </a:lnTo>
                  <a:close/>
                  <a:moveTo>
                    <a:pt x="399" y="3683"/>
                  </a:moveTo>
                  <a:lnTo>
                    <a:pt x="286" y="3576"/>
                  </a:lnTo>
                  <a:lnTo>
                    <a:pt x="293" y="3829"/>
                  </a:lnTo>
                  <a:lnTo>
                    <a:pt x="411" y="3938"/>
                  </a:lnTo>
                  <a:lnTo>
                    <a:pt x="399" y="3683"/>
                  </a:lnTo>
                  <a:close/>
                  <a:moveTo>
                    <a:pt x="281" y="567"/>
                  </a:moveTo>
                  <a:lnTo>
                    <a:pt x="352" y="628"/>
                  </a:lnTo>
                  <a:lnTo>
                    <a:pt x="347" y="531"/>
                  </a:lnTo>
                  <a:lnTo>
                    <a:pt x="276" y="474"/>
                  </a:lnTo>
                  <a:lnTo>
                    <a:pt x="281" y="567"/>
                  </a:lnTo>
                  <a:close/>
                  <a:moveTo>
                    <a:pt x="1049" y="2697"/>
                  </a:moveTo>
                  <a:lnTo>
                    <a:pt x="1143" y="2780"/>
                  </a:lnTo>
                  <a:lnTo>
                    <a:pt x="1117" y="2605"/>
                  </a:lnTo>
                  <a:lnTo>
                    <a:pt x="1025" y="2525"/>
                  </a:lnTo>
                  <a:lnTo>
                    <a:pt x="1049" y="2697"/>
                  </a:lnTo>
                  <a:close/>
                  <a:moveTo>
                    <a:pt x="919" y="1752"/>
                  </a:moveTo>
                  <a:lnTo>
                    <a:pt x="999" y="1826"/>
                  </a:lnTo>
                  <a:lnTo>
                    <a:pt x="980" y="1691"/>
                  </a:lnTo>
                  <a:lnTo>
                    <a:pt x="900" y="1620"/>
                  </a:lnTo>
                  <a:lnTo>
                    <a:pt x="919" y="1752"/>
                  </a:lnTo>
                  <a:close/>
                  <a:moveTo>
                    <a:pt x="1013" y="2435"/>
                  </a:moveTo>
                  <a:lnTo>
                    <a:pt x="1103" y="2516"/>
                  </a:lnTo>
                  <a:lnTo>
                    <a:pt x="1079" y="2350"/>
                  </a:lnTo>
                  <a:lnTo>
                    <a:pt x="992" y="2275"/>
                  </a:lnTo>
                  <a:lnTo>
                    <a:pt x="1013" y="2435"/>
                  </a:lnTo>
                  <a:close/>
                  <a:moveTo>
                    <a:pt x="980" y="2192"/>
                  </a:moveTo>
                  <a:lnTo>
                    <a:pt x="1065" y="2270"/>
                  </a:lnTo>
                  <a:lnTo>
                    <a:pt x="1044" y="2116"/>
                  </a:lnTo>
                  <a:lnTo>
                    <a:pt x="959" y="2043"/>
                  </a:lnTo>
                  <a:lnTo>
                    <a:pt x="980" y="2192"/>
                  </a:lnTo>
                  <a:close/>
                  <a:moveTo>
                    <a:pt x="893" y="1554"/>
                  </a:moveTo>
                  <a:lnTo>
                    <a:pt x="971" y="1623"/>
                  </a:lnTo>
                  <a:lnTo>
                    <a:pt x="950" y="1500"/>
                  </a:lnTo>
                  <a:lnTo>
                    <a:pt x="874" y="1431"/>
                  </a:lnTo>
                  <a:lnTo>
                    <a:pt x="893" y="1554"/>
                  </a:lnTo>
                  <a:close/>
                  <a:moveTo>
                    <a:pt x="947" y="1965"/>
                  </a:moveTo>
                  <a:lnTo>
                    <a:pt x="1032" y="2038"/>
                  </a:lnTo>
                  <a:lnTo>
                    <a:pt x="1011" y="1897"/>
                  </a:lnTo>
                  <a:lnTo>
                    <a:pt x="928" y="1826"/>
                  </a:lnTo>
                  <a:lnTo>
                    <a:pt x="947" y="1965"/>
                  </a:lnTo>
                  <a:close/>
                  <a:moveTo>
                    <a:pt x="796" y="871"/>
                  </a:moveTo>
                  <a:lnTo>
                    <a:pt x="867" y="930"/>
                  </a:lnTo>
                  <a:lnTo>
                    <a:pt x="850" y="833"/>
                  </a:lnTo>
                  <a:lnTo>
                    <a:pt x="782" y="774"/>
                  </a:lnTo>
                  <a:lnTo>
                    <a:pt x="796" y="871"/>
                  </a:lnTo>
                  <a:close/>
                  <a:moveTo>
                    <a:pt x="817" y="1027"/>
                  </a:moveTo>
                  <a:lnTo>
                    <a:pt x="891" y="1091"/>
                  </a:lnTo>
                  <a:lnTo>
                    <a:pt x="874" y="985"/>
                  </a:lnTo>
                  <a:lnTo>
                    <a:pt x="803" y="926"/>
                  </a:lnTo>
                  <a:lnTo>
                    <a:pt x="817" y="1027"/>
                  </a:lnTo>
                  <a:close/>
                  <a:moveTo>
                    <a:pt x="841" y="1195"/>
                  </a:moveTo>
                  <a:lnTo>
                    <a:pt x="914" y="1259"/>
                  </a:lnTo>
                  <a:lnTo>
                    <a:pt x="898" y="1145"/>
                  </a:lnTo>
                  <a:lnTo>
                    <a:pt x="827" y="1084"/>
                  </a:lnTo>
                  <a:lnTo>
                    <a:pt x="841" y="1195"/>
                  </a:lnTo>
                  <a:close/>
                  <a:moveTo>
                    <a:pt x="865" y="1370"/>
                  </a:moveTo>
                  <a:lnTo>
                    <a:pt x="942" y="1436"/>
                  </a:lnTo>
                  <a:lnTo>
                    <a:pt x="924" y="1318"/>
                  </a:lnTo>
                  <a:lnTo>
                    <a:pt x="848" y="1252"/>
                  </a:lnTo>
                  <a:lnTo>
                    <a:pt x="865" y="1370"/>
                  </a:lnTo>
                  <a:close/>
                  <a:moveTo>
                    <a:pt x="1091" y="2979"/>
                  </a:moveTo>
                  <a:lnTo>
                    <a:pt x="1188" y="3066"/>
                  </a:lnTo>
                  <a:lnTo>
                    <a:pt x="1160" y="2877"/>
                  </a:lnTo>
                  <a:lnTo>
                    <a:pt x="1063" y="2792"/>
                  </a:lnTo>
                  <a:lnTo>
                    <a:pt x="1091" y="2979"/>
                  </a:lnTo>
                  <a:close/>
                  <a:moveTo>
                    <a:pt x="862" y="3139"/>
                  </a:moveTo>
                  <a:lnTo>
                    <a:pt x="761" y="3047"/>
                  </a:lnTo>
                  <a:lnTo>
                    <a:pt x="782" y="3257"/>
                  </a:lnTo>
                  <a:lnTo>
                    <a:pt x="886" y="3352"/>
                  </a:lnTo>
                  <a:lnTo>
                    <a:pt x="862" y="3139"/>
                  </a:lnTo>
                  <a:close/>
                  <a:moveTo>
                    <a:pt x="787" y="3571"/>
                  </a:moveTo>
                  <a:lnTo>
                    <a:pt x="765" y="3347"/>
                  </a:lnTo>
                  <a:lnTo>
                    <a:pt x="659" y="3250"/>
                  </a:lnTo>
                  <a:lnTo>
                    <a:pt x="678" y="3475"/>
                  </a:lnTo>
                  <a:lnTo>
                    <a:pt x="787" y="3571"/>
                  </a:lnTo>
                  <a:close/>
                  <a:moveTo>
                    <a:pt x="754" y="3234"/>
                  </a:moveTo>
                  <a:lnTo>
                    <a:pt x="735" y="3026"/>
                  </a:lnTo>
                  <a:lnTo>
                    <a:pt x="633" y="2934"/>
                  </a:lnTo>
                  <a:lnTo>
                    <a:pt x="652" y="3139"/>
                  </a:lnTo>
                  <a:lnTo>
                    <a:pt x="754" y="3234"/>
                  </a:lnTo>
                  <a:close/>
                  <a:moveTo>
                    <a:pt x="924" y="3697"/>
                  </a:moveTo>
                  <a:lnTo>
                    <a:pt x="898" y="3468"/>
                  </a:lnTo>
                  <a:lnTo>
                    <a:pt x="791" y="3371"/>
                  </a:lnTo>
                  <a:lnTo>
                    <a:pt x="813" y="3597"/>
                  </a:lnTo>
                  <a:lnTo>
                    <a:pt x="924" y="3697"/>
                  </a:lnTo>
                  <a:close/>
                  <a:moveTo>
                    <a:pt x="647" y="3449"/>
                  </a:moveTo>
                  <a:lnTo>
                    <a:pt x="631" y="3224"/>
                  </a:lnTo>
                  <a:lnTo>
                    <a:pt x="529" y="3132"/>
                  </a:lnTo>
                  <a:lnTo>
                    <a:pt x="541" y="3349"/>
                  </a:lnTo>
                  <a:lnTo>
                    <a:pt x="647" y="3449"/>
                  </a:lnTo>
                  <a:close/>
                  <a:moveTo>
                    <a:pt x="170" y="207"/>
                  </a:moveTo>
                  <a:lnTo>
                    <a:pt x="168" y="122"/>
                  </a:lnTo>
                  <a:lnTo>
                    <a:pt x="102" y="68"/>
                  </a:lnTo>
                  <a:lnTo>
                    <a:pt x="102" y="148"/>
                  </a:lnTo>
                  <a:lnTo>
                    <a:pt x="170" y="207"/>
                  </a:lnTo>
                  <a:close/>
                  <a:moveTo>
                    <a:pt x="992" y="3255"/>
                  </a:moveTo>
                  <a:lnTo>
                    <a:pt x="891" y="3163"/>
                  </a:lnTo>
                  <a:lnTo>
                    <a:pt x="914" y="3375"/>
                  </a:lnTo>
                  <a:lnTo>
                    <a:pt x="1018" y="3470"/>
                  </a:lnTo>
                  <a:lnTo>
                    <a:pt x="992" y="3255"/>
                  </a:lnTo>
                  <a:close/>
                  <a:moveTo>
                    <a:pt x="1200" y="3952"/>
                  </a:moveTo>
                  <a:lnTo>
                    <a:pt x="1167" y="3711"/>
                  </a:lnTo>
                  <a:lnTo>
                    <a:pt x="1061" y="3614"/>
                  </a:lnTo>
                  <a:lnTo>
                    <a:pt x="1089" y="3850"/>
                  </a:lnTo>
                  <a:lnTo>
                    <a:pt x="1200" y="3952"/>
                  </a:lnTo>
                  <a:close/>
                  <a:moveTo>
                    <a:pt x="1131" y="3286"/>
                  </a:moveTo>
                  <a:lnTo>
                    <a:pt x="1233" y="3378"/>
                  </a:lnTo>
                  <a:lnTo>
                    <a:pt x="1202" y="3172"/>
                  </a:lnTo>
                  <a:lnTo>
                    <a:pt x="1105" y="3082"/>
                  </a:lnTo>
                  <a:lnTo>
                    <a:pt x="1131" y="3286"/>
                  </a:lnTo>
                  <a:close/>
                  <a:moveTo>
                    <a:pt x="1061" y="3824"/>
                  </a:moveTo>
                  <a:lnTo>
                    <a:pt x="1032" y="3590"/>
                  </a:lnTo>
                  <a:lnTo>
                    <a:pt x="928" y="3491"/>
                  </a:lnTo>
                  <a:lnTo>
                    <a:pt x="952" y="3723"/>
                  </a:lnTo>
                  <a:lnTo>
                    <a:pt x="1061" y="3824"/>
                  </a:lnTo>
                  <a:close/>
                  <a:moveTo>
                    <a:pt x="843" y="782"/>
                  </a:moveTo>
                  <a:lnTo>
                    <a:pt x="829" y="689"/>
                  </a:lnTo>
                  <a:lnTo>
                    <a:pt x="763" y="633"/>
                  </a:lnTo>
                  <a:lnTo>
                    <a:pt x="775" y="725"/>
                  </a:lnTo>
                  <a:lnTo>
                    <a:pt x="843" y="782"/>
                  </a:lnTo>
                  <a:close/>
                  <a:moveTo>
                    <a:pt x="191" y="352"/>
                  </a:moveTo>
                  <a:lnTo>
                    <a:pt x="260" y="411"/>
                  </a:lnTo>
                  <a:lnTo>
                    <a:pt x="255" y="321"/>
                  </a:lnTo>
                  <a:lnTo>
                    <a:pt x="189" y="264"/>
                  </a:lnTo>
                  <a:lnTo>
                    <a:pt x="191" y="352"/>
                  </a:lnTo>
                  <a:close/>
                  <a:moveTo>
                    <a:pt x="250" y="278"/>
                  </a:moveTo>
                  <a:lnTo>
                    <a:pt x="246" y="193"/>
                  </a:lnTo>
                  <a:lnTo>
                    <a:pt x="184" y="139"/>
                  </a:lnTo>
                  <a:lnTo>
                    <a:pt x="187" y="219"/>
                  </a:lnTo>
                  <a:lnTo>
                    <a:pt x="250" y="278"/>
                  </a:lnTo>
                  <a:close/>
                  <a:moveTo>
                    <a:pt x="198" y="640"/>
                  </a:moveTo>
                  <a:lnTo>
                    <a:pt x="269" y="701"/>
                  </a:lnTo>
                  <a:lnTo>
                    <a:pt x="265" y="602"/>
                  </a:lnTo>
                  <a:lnTo>
                    <a:pt x="196" y="541"/>
                  </a:lnTo>
                  <a:lnTo>
                    <a:pt x="198" y="640"/>
                  </a:lnTo>
                  <a:close/>
                  <a:moveTo>
                    <a:pt x="111" y="878"/>
                  </a:moveTo>
                  <a:lnTo>
                    <a:pt x="189" y="945"/>
                  </a:lnTo>
                  <a:lnTo>
                    <a:pt x="184" y="833"/>
                  </a:lnTo>
                  <a:lnTo>
                    <a:pt x="111" y="770"/>
                  </a:lnTo>
                  <a:lnTo>
                    <a:pt x="111" y="878"/>
                  </a:lnTo>
                  <a:close/>
                  <a:moveTo>
                    <a:pt x="194" y="491"/>
                  </a:moveTo>
                  <a:lnTo>
                    <a:pt x="265" y="552"/>
                  </a:lnTo>
                  <a:lnTo>
                    <a:pt x="260" y="458"/>
                  </a:lnTo>
                  <a:lnTo>
                    <a:pt x="191" y="399"/>
                  </a:lnTo>
                  <a:lnTo>
                    <a:pt x="194" y="491"/>
                  </a:lnTo>
                  <a:close/>
                  <a:moveTo>
                    <a:pt x="109" y="715"/>
                  </a:moveTo>
                  <a:lnTo>
                    <a:pt x="182" y="779"/>
                  </a:lnTo>
                  <a:lnTo>
                    <a:pt x="182" y="675"/>
                  </a:lnTo>
                  <a:lnTo>
                    <a:pt x="109" y="614"/>
                  </a:lnTo>
                  <a:lnTo>
                    <a:pt x="109" y="715"/>
                  </a:lnTo>
                  <a:close/>
                  <a:moveTo>
                    <a:pt x="335" y="349"/>
                  </a:moveTo>
                  <a:lnTo>
                    <a:pt x="331" y="264"/>
                  </a:lnTo>
                  <a:lnTo>
                    <a:pt x="267" y="207"/>
                  </a:lnTo>
                  <a:lnTo>
                    <a:pt x="269" y="290"/>
                  </a:lnTo>
                  <a:lnTo>
                    <a:pt x="335" y="349"/>
                  </a:lnTo>
                  <a:close/>
                  <a:moveTo>
                    <a:pt x="106" y="415"/>
                  </a:moveTo>
                  <a:lnTo>
                    <a:pt x="177" y="477"/>
                  </a:lnTo>
                  <a:lnTo>
                    <a:pt x="175" y="385"/>
                  </a:lnTo>
                  <a:lnTo>
                    <a:pt x="106" y="326"/>
                  </a:lnTo>
                  <a:lnTo>
                    <a:pt x="106" y="415"/>
                  </a:lnTo>
                  <a:close/>
                  <a:moveTo>
                    <a:pt x="104" y="278"/>
                  </a:moveTo>
                  <a:lnTo>
                    <a:pt x="172" y="335"/>
                  </a:lnTo>
                  <a:lnTo>
                    <a:pt x="170" y="250"/>
                  </a:lnTo>
                  <a:lnTo>
                    <a:pt x="104" y="191"/>
                  </a:lnTo>
                  <a:lnTo>
                    <a:pt x="104" y="278"/>
                  </a:lnTo>
                  <a:close/>
                  <a:moveTo>
                    <a:pt x="109" y="559"/>
                  </a:moveTo>
                  <a:lnTo>
                    <a:pt x="180" y="623"/>
                  </a:lnTo>
                  <a:lnTo>
                    <a:pt x="177" y="524"/>
                  </a:lnTo>
                  <a:lnTo>
                    <a:pt x="106" y="465"/>
                  </a:lnTo>
                  <a:lnTo>
                    <a:pt x="109" y="559"/>
                  </a:lnTo>
                  <a:close/>
                  <a:moveTo>
                    <a:pt x="673" y="637"/>
                  </a:moveTo>
                  <a:lnTo>
                    <a:pt x="661" y="548"/>
                  </a:lnTo>
                  <a:lnTo>
                    <a:pt x="595" y="491"/>
                  </a:lnTo>
                  <a:lnTo>
                    <a:pt x="605" y="581"/>
                  </a:lnTo>
                  <a:lnTo>
                    <a:pt x="673" y="637"/>
                  </a:lnTo>
                  <a:close/>
                  <a:moveTo>
                    <a:pt x="446" y="574"/>
                  </a:moveTo>
                  <a:lnTo>
                    <a:pt x="517" y="633"/>
                  </a:lnTo>
                  <a:lnTo>
                    <a:pt x="508" y="541"/>
                  </a:lnTo>
                  <a:lnTo>
                    <a:pt x="442" y="481"/>
                  </a:lnTo>
                  <a:lnTo>
                    <a:pt x="446" y="574"/>
                  </a:lnTo>
                  <a:close/>
                  <a:moveTo>
                    <a:pt x="274" y="425"/>
                  </a:moveTo>
                  <a:lnTo>
                    <a:pt x="345" y="484"/>
                  </a:lnTo>
                  <a:lnTo>
                    <a:pt x="338" y="394"/>
                  </a:lnTo>
                  <a:lnTo>
                    <a:pt x="272" y="337"/>
                  </a:lnTo>
                  <a:lnTo>
                    <a:pt x="274" y="425"/>
                  </a:lnTo>
                  <a:close/>
                  <a:moveTo>
                    <a:pt x="534" y="647"/>
                  </a:moveTo>
                  <a:lnTo>
                    <a:pt x="602" y="706"/>
                  </a:lnTo>
                  <a:lnTo>
                    <a:pt x="591" y="614"/>
                  </a:lnTo>
                  <a:lnTo>
                    <a:pt x="527" y="555"/>
                  </a:lnTo>
                  <a:lnTo>
                    <a:pt x="534" y="647"/>
                  </a:lnTo>
                  <a:close/>
                  <a:moveTo>
                    <a:pt x="758" y="708"/>
                  </a:moveTo>
                  <a:lnTo>
                    <a:pt x="746" y="618"/>
                  </a:lnTo>
                  <a:lnTo>
                    <a:pt x="678" y="559"/>
                  </a:lnTo>
                  <a:lnTo>
                    <a:pt x="690" y="654"/>
                  </a:lnTo>
                  <a:lnTo>
                    <a:pt x="758" y="708"/>
                  </a:lnTo>
                  <a:close/>
                  <a:moveTo>
                    <a:pt x="586" y="564"/>
                  </a:moveTo>
                  <a:lnTo>
                    <a:pt x="579" y="477"/>
                  </a:lnTo>
                  <a:lnTo>
                    <a:pt x="513" y="418"/>
                  </a:lnTo>
                  <a:lnTo>
                    <a:pt x="520" y="507"/>
                  </a:lnTo>
                  <a:lnTo>
                    <a:pt x="586" y="564"/>
                  </a:lnTo>
                  <a:close/>
                  <a:moveTo>
                    <a:pt x="624" y="3116"/>
                  </a:moveTo>
                  <a:lnTo>
                    <a:pt x="607" y="2910"/>
                  </a:lnTo>
                  <a:lnTo>
                    <a:pt x="508" y="2818"/>
                  </a:lnTo>
                  <a:lnTo>
                    <a:pt x="520" y="3019"/>
                  </a:lnTo>
                  <a:lnTo>
                    <a:pt x="624" y="3116"/>
                  </a:lnTo>
                  <a:close/>
                  <a:moveTo>
                    <a:pt x="418" y="420"/>
                  </a:moveTo>
                  <a:lnTo>
                    <a:pt x="411" y="335"/>
                  </a:lnTo>
                  <a:lnTo>
                    <a:pt x="347" y="278"/>
                  </a:lnTo>
                  <a:lnTo>
                    <a:pt x="352" y="363"/>
                  </a:lnTo>
                  <a:lnTo>
                    <a:pt x="418" y="420"/>
                  </a:lnTo>
                  <a:close/>
                  <a:moveTo>
                    <a:pt x="503" y="493"/>
                  </a:moveTo>
                  <a:lnTo>
                    <a:pt x="496" y="404"/>
                  </a:lnTo>
                  <a:lnTo>
                    <a:pt x="432" y="347"/>
                  </a:lnTo>
                  <a:lnTo>
                    <a:pt x="437" y="434"/>
                  </a:lnTo>
                  <a:lnTo>
                    <a:pt x="503" y="493"/>
                  </a:lnTo>
                  <a:close/>
                  <a:moveTo>
                    <a:pt x="361" y="500"/>
                  </a:moveTo>
                  <a:lnTo>
                    <a:pt x="430" y="557"/>
                  </a:lnTo>
                  <a:lnTo>
                    <a:pt x="423" y="467"/>
                  </a:lnTo>
                  <a:lnTo>
                    <a:pt x="354" y="411"/>
                  </a:lnTo>
                  <a:lnTo>
                    <a:pt x="361" y="500"/>
                  </a:lnTo>
                  <a:close/>
                </a:path>
              </a:pathLst>
            </a:custGeom>
            <a:solidFill>
              <a:srgbClr val="F8F8F8">
                <a:alpha val="1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63838C11-92CF-3413-9954-3F95D78187C5}"/>
              </a:ext>
            </a:extLst>
          </p:cNvPr>
          <p:cNvSpPr txBox="1">
            <a:spLocks/>
          </p:cNvSpPr>
          <p:nvPr/>
        </p:nvSpPr>
        <p:spPr>
          <a:xfrm rot="20662319" flipH="1">
            <a:off x="1558098" y="1069034"/>
            <a:ext cx="3377487" cy="922560"/>
          </a:xfrm>
          <a:prstGeom prst="rect">
            <a:avLst/>
          </a:prstGeom>
          <a:ln>
            <a:noFill/>
          </a:ln>
        </p:spPr>
        <p:txBody>
          <a:bodyPr lIns="0" tIns="0" rIns="0" bIns="0" anchor="b">
            <a:spAutoFit/>
            <a:scene3d>
              <a:camera prst="perspectiveLeft" fov="0">
                <a:rot lat="19680000" lon="18000000" rev="20700000"/>
              </a:camera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87000"/>
              </a:lnSpc>
              <a:spcBef>
                <a:spcPct val="0"/>
              </a:spcBef>
              <a:buNone/>
              <a:defRPr sz="2200" b="1" kern="1200" spc="-40" baseline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89000"/>
              </a:lnSpc>
              <a:spcAft>
                <a:spcPts val="0"/>
              </a:spcAft>
              <a:defRPr/>
            </a:pPr>
            <a:r>
              <a:rPr lang="en-US" sz="6600" b="0">
                <a:ln>
                  <a:noFill/>
                </a:ln>
              </a:rPr>
              <a:t>Billion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6647379-A94A-FE0A-8E20-53EAD929E7F2}"/>
              </a:ext>
            </a:extLst>
          </p:cNvPr>
          <p:cNvSpPr txBox="1">
            <a:spLocks/>
          </p:cNvSpPr>
          <p:nvPr/>
        </p:nvSpPr>
        <p:spPr>
          <a:xfrm rot="450680">
            <a:off x="-324466" y="1085840"/>
            <a:ext cx="2428134" cy="963982"/>
          </a:xfrm>
          <a:prstGeom prst="rect">
            <a:avLst/>
          </a:prstGeom>
          <a:ln>
            <a:noFill/>
          </a:ln>
        </p:spPr>
        <p:txBody>
          <a:bodyPr lIns="0" tIns="0" rIns="0" bIns="0" anchor="b">
            <a:spAutoFit/>
            <a:scene3d>
              <a:camera prst="perspectiveLeft" fov="4500000">
                <a:rot lat="19440000" lon="3300000" rev="0"/>
              </a:camera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87000"/>
              </a:lnSpc>
              <a:spcBef>
                <a:spcPct val="0"/>
              </a:spcBef>
              <a:buNone/>
              <a:defRPr sz="2200" b="1" kern="1200" spc="-40" baseline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7200" b="0" spc="-100">
                <a:ln>
                  <a:noFill/>
                </a:ln>
              </a:rPr>
              <a:t>$253</a:t>
            </a:r>
          </a:p>
        </p:txBody>
      </p:sp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08254619-D035-0780-B173-E6ECB090102C}"/>
              </a:ext>
            </a:extLst>
          </p:cNvPr>
          <p:cNvSpPr txBox="1"/>
          <p:nvPr/>
        </p:nvSpPr>
        <p:spPr>
          <a:xfrm>
            <a:off x="4016174" y="137975"/>
            <a:ext cx="5140525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rgbClr val="FE7C22"/>
                </a:solidFill>
                <a:latin typeface="Manrope"/>
                <a:ea typeface="Manrope"/>
                <a:cs typeface="Manrope"/>
                <a:sym typeface="Manrope"/>
              </a:rPr>
              <a:t>02</a:t>
            </a:r>
            <a:r>
              <a:rPr lang="en-CA" sz="1800" b="1" i="0" u="none" strike="noStrike" cap="non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CA" sz="1800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Perspective - $253 Billion Dollars</a:t>
            </a:r>
            <a:endParaRPr sz="1800"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9DE205-F76F-B1CC-CCD0-2BEA72B4FB02}"/>
              </a:ext>
            </a:extLst>
          </p:cNvPr>
          <p:cNvSpPr txBox="1"/>
          <p:nvPr/>
        </p:nvSpPr>
        <p:spPr>
          <a:xfrm>
            <a:off x="4336110" y="1403616"/>
            <a:ext cx="1381125" cy="384721"/>
          </a:xfrm>
          <a:prstGeom prst="rect">
            <a:avLst/>
          </a:prstGeom>
          <a:noFill/>
          <a:ln w="9525">
            <a:noFill/>
          </a:ln>
        </p:spPr>
        <p:txBody>
          <a:bodyPr lIns="34290" rIns="34290">
            <a:spAutoFit/>
          </a:bodyPr>
          <a:lstStyle/>
          <a:p>
            <a:pPr algn="ctr">
              <a:defRPr/>
            </a:pPr>
            <a:r>
              <a:rPr lang="en-US" sz="900" b="1" cap="all" spc="-38">
                <a:ln w="3175">
                  <a:noFill/>
                </a:ln>
                <a:solidFill>
                  <a:schemeClr val="bg1"/>
                </a:solidFill>
                <a:latin typeface="Lato" panose="020F0502020204030203" pitchFamily="34" charset="0"/>
                <a:ea typeface="Open Sans Semibold" pitchFamily="34" charset="0"/>
                <a:cs typeface="Gotham Medium" pitchFamily="50" charset="0"/>
              </a:rPr>
              <a:t>Over Provisioning</a:t>
            </a:r>
          </a:p>
          <a:p>
            <a:pPr algn="ctr">
              <a:defRPr/>
            </a:pPr>
            <a:r>
              <a:rPr lang="en-US" sz="1000" spc="-38">
                <a:ln w="3175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Open Sans Semibold" pitchFamily="34" charset="0"/>
                <a:cs typeface="Gotham Light"/>
              </a:rPr>
              <a:t>60% - 80%</a:t>
            </a:r>
          </a:p>
        </p:txBody>
      </p:sp>
      <p:sp>
        <p:nvSpPr>
          <p:cNvPr id="3" name="Oval 4">
            <a:extLst>
              <a:ext uri="{FF2B5EF4-FFF2-40B4-BE49-F238E27FC236}">
                <a16:creationId xmlns:a16="http://schemas.microsoft.com/office/drawing/2014/main" id="{44134F77-BE16-1484-333B-E6D36BD5E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0528" y="778856"/>
            <a:ext cx="581134" cy="553323"/>
          </a:xfrm>
          <a:prstGeom prst="ellipse">
            <a:avLst/>
          </a:prstGeom>
          <a:solidFill>
            <a:srgbClr val="6BBADE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0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7578BB-CBFF-8FBD-743A-F3728F88B844}"/>
              </a:ext>
            </a:extLst>
          </p:cNvPr>
          <p:cNvSpPr txBox="1"/>
          <p:nvPr/>
        </p:nvSpPr>
        <p:spPr>
          <a:xfrm>
            <a:off x="5759521" y="1403616"/>
            <a:ext cx="1381125" cy="384721"/>
          </a:xfrm>
          <a:prstGeom prst="rect">
            <a:avLst/>
          </a:prstGeom>
          <a:noFill/>
          <a:ln w="9525">
            <a:noFill/>
          </a:ln>
        </p:spPr>
        <p:txBody>
          <a:bodyPr lIns="34290" rIns="34290">
            <a:spAutoFit/>
          </a:bodyPr>
          <a:lstStyle/>
          <a:p>
            <a:pPr algn="ctr">
              <a:defRPr/>
            </a:pPr>
            <a:r>
              <a:rPr lang="en-US" sz="900" b="1" cap="all" spc="-38">
                <a:ln w="3175">
                  <a:noFill/>
                </a:ln>
                <a:solidFill>
                  <a:schemeClr val="bg1"/>
                </a:solidFill>
                <a:latin typeface="Lato" panose="020F0502020204030203" pitchFamily="34" charset="0"/>
                <a:ea typeface="Open Sans Semibold" pitchFamily="34" charset="0"/>
                <a:cs typeface="Gotham Medium" pitchFamily="50" charset="0"/>
              </a:rPr>
              <a:t>Idle resources</a:t>
            </a:r>
          </a:p>
          <a:p>
            <a:pPr algn="ctr">
              <a:defRPr/>
            </a:pPr>
            <a:r>
              <a:rPr lang="en-US" sz="1000" spc="-38">
                <a:ln w="3175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Open Sans Semibold" pitchFamily="34" charset="0"/>
                <a:cs typeface="Gotham Light"/>
              </a:rPr>
              <a:t>44%</a:t>
            </a:r>
          </a:p>
        </p:txBody>
      </p:sp>
      <p:sp>
        <p:nvSpPr>
          <p:cNvPr id="7" name="Oval 4">
            <a:extLst>
              <a:ext uri="{FF2B5EF4-FFF2-40B4-BE49-F238E27FC236}">
                <a16:creationId xmlns:a16="http://schemas.microsoft.com/office/drawing/2014/main" id="{6A982CE2-D4DF-334A-584C-03B2E6903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3939" y="749286"/>
            <a:ext cx="581134" cy="582894"/>
          </a:xfrm>
          <a:prstGeom prst="ellipse">
            <a:avLst/>
          </a:prstGeom>
          <a:solidFill>
            <a:srgbClr val="6BBADE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05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DCC4DF-7F6E-1E9C-7A40-02DDD3648FDA}"/>
              </a:ext>
            </a:extLst>
          </p:cNvPr>
          <p:cNvSpPr txBox="1"/>
          <p:nvPr/>
        </p:nvSpPr>
        <p:spPr>
          <a:xfrm>
            <a:off x="7209756" y="1403616"/>
            <a:ext cx="1381125" cy="384721"/>
          </a:xfrm>
          <a:prstGeom prst="rect">
            <a:avLst/>
          </a:prstGeom>
          <a:noFill/>
          <a:ln w="9525">
            <a:noFill/>
          </a:ln>
        </p:spPr>
        <p:txBody>
          <a:bodyPr lIns="34290" rIns="34290">
            <a:spAutoFit/>
          </a:bodyPr>
          <a:lstStyle/>
          <a:p>
            <a:pPr algn="ctr">
              <a:defRPr/>
            </a:pPr>
            <a:r>
              <a:rPr lang="en-US" sz="900" b="1" cap="all" spc="-38">
                <a:ln w="3175">
                  <a:noFill/>
                </a:ln>
                <a:solidFill>
                  <a:schemeClr val="bg1"/>
                </a:solidFill>
                <a:latin typeface="Lato" panose="020F0502020204030203" pitchFamily="34" charset="0"/>
                <a:ea typeface="Open Sans Semibold" pitchFamily="34" charset="0"/>
                <a:cs typeface="Gotham Medium" pitchFamily="50" charset="0"/>
              </a:rPr>
              <a:t>Unoptimized storage</a:t>
            </a:r>
          </a:p>
          <a:p>
            <a:pPr algn="ctr">
              <a:defRPr/>
            </a:pPr>
            <a:r>
              <a:rPr lang="en-US" sz="1000" spc="-38">
                <a:ln w="3175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Open Sans Semibold" pitchFamily="34" charset="0"/>
                <a:cs typeface="Gotham Light"/>
              </a:rPr>
              <a:t>40%</a:t>
            </a:r>
          </a:p>
        </p:txBody>
      </p:sp>
      <p:sp>
        <p:nvSpPr>
          <p:cNvPr id="17" name="Oval 4">
            <a:extLst>
              <a:ext uri="{FF2B5EF4-FFF2-40B4-BE49-F238E27FC236}">
                <a16:creationId xmlns:a16="http://schemas.microsoft.com/office/drawing/2014/main" id="{97853EAD-047F-5DD6-5817-AD8DB8432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4174" y="734148"/>
            <a:ext cx="596226" cy="598032"/>
          </a:xfrm>
          <a:prstGeom prst="ellipse">
            <a:avLst/>
          </a:prstGeom>
          <a:solidFill>
            <a:srgbClr val="6BBADE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0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6D5EA2-6A9C-CEC4-ADEA-8570EC919B1C}"/>
              </a:ext>
            </a:extLst>
          </p:cNvPr>
          <p:cNvSpPr txBox="1"/>
          <p:nvPr/>
        </p:nvSpPr>
        <p:spPr>
          <a:xfrm>
            <a:off x="4336110" y="2726596"/>
            <a:ext cx="1381125" cy="384721"/>
          </a:xfrm>
          <a:prstGeom prst="rect">
            <a:avLst/>
          </a:prstGeom>
          <a:noFill/>
          <a:ln w="9525">
            <a:noFill/>
          </a:ln>
        </p:spPr>
        <p:txBody>
          <a:bodyPr lIns="34290" rIns="34290">
            <a:spAutoFit/>
          </a:bodyPr>
          <a:lstStyle/>
          <a:p>
            <a:pPr algn="ctr">
              <a:defRPr/>
            </a:pPr>
            <a:r>
              <a:rPr lang="en-US" sz="900" b="1" cap="all" spc="-38">
                <a:ln w="3175">
                  <a:noFill/>
                </a:ln>
                <a:solidFill>
                  <a:schemeClr val="bg1"/>
                </a:solidFill>
                <a:latin typeface="Lato" panose="020F0502020204030203" pitchFamily="34" charset="0"/>
                <a:ea typeface="Open Sans Semibold" pitchFamily="34" charset="0"/>
                <a:cs typeface="Gotham Medium" pitchFamily="50" charset="0"/>
              </a:rPr>
              <a:t>Orphaned Resources</a:t>
            </a:r>
          </a:p>
          <a:p>
            <a:pPr algn="ctr">
              <a:defRPr/>
            </a:pPr>
            <a:r>
              <a:rPr lang="en-US" sz="1000" spc="-38">
                <a:ln w="3175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Open Sans Semibold" pitchFamily="34" charset="0"/>
                <a:cs typeface="Gotham Light"/>
              </a:rPr>
              <a:t>25% - 30%</a:t>
            </a:r>
          </a:p>
        </p:txBody>
      </p:sp>
      <p:sp>
        <p:nvSpPr>
          <p:cNvPr id="19" name="Oval 4">
            <a:extLst>
              <a:ext uri="{FF2B5EF4-FFF2-40B4-BE49-F238E27FC236}">
                <a16:creationId xmlns:a16="http://schemas.microsoft.com/office/drawing/2014/main" id="{9ADFD2A3-432A-B3A4-7EC2-307F7A06A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0528" y="2072266"/>
            <a:ext cx="581134" cy="582894"/>
          </a:xfrm>
          <a:prstGeom prst="ellipse">
            <a:avLst/>
          </a:prstGeom>
          <a:solidFill>
            <a:srgbClr val="6BBADE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0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22A66A-B3DC-F297-9D83-74BA49F4DEBA}"/>
              </a:ext>
            </a:extLst>
          </p:cNvPr>
          <p:cNvSpPr txBox="1"/>
          <p:nvPr/>
        </p:nvSpPr>
        <p:spPr>
          <a:xfrm>
            <a:off x="5759521" y="2726596"/>
            <a:ext cx="1381125" cy="523220"/>
          </a:xfrm>
          <a:prstGeom prst="rect">
            <a:avLst/>
          </a:prstGeom>
          <a:noFill/>
          <a:ln w="9525">
            <a:noFill/>
          </a:ln>
        </p:spPr>
        <p:txBody>
          <a:bodyPr lIns="34290" rIns="34290">
            <a:spAutoFit/>
          </a:bodyPr>
          <a:lstStyle/>
          <a:p>
            <a:pPr algn="ctr">
              <a:defRPr/>
            </a:pPr>
            <a:r>
              <a:rPr lang="en-US" sz="900" b="1" cap="all" spc="-38">
                <a:ln w="3175">
                  <a:noFill/>
                </a:ln>
                <a:solidFill>
                  <a:schemeClr val="bg1"/>
                </a:solidFill>
                <a:latin typeface="Lato" panose="020F0502020204030203" pitchFamily="34" charset="0"/>
                <a:ea typeface="Open Sans Semibold" pitchFamily="34" charset="0"/>
                <a:cs typeface="Gotham Medium" pitchFamily="50" charset="0"/>
              </a:rPr>
              <a:t>Unoptimized Reservations</a:t>
            </a:r>
          </a:p>
          <a:p>
            <a:pPr algn="ctr">
              <a:defRPr/>
            </a:pPr>
            <a:r>
              <a:rPr lang="en-US" sz="1000" spc="-38">
                <a:ln w="3175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Open Sans Semibold" pitchFamily="34" charset="0"/>
                <a:cs typeface="Gotham Light"/>
              </a:rPr>
              <a:t>35%</a:t>
            </a:r>
          </a:p>
        </p:txBody>
      </p:sp>
      <p:sp>
        <p:nvSpPr>
          <p:cNvPr id="21" name="Oval 4">
            <a:extLst>
              <a:ext uri="{FF2B5EF4-FFF2-40B4-BE49-F238E27FC236}">
                <a16:creationId xmlns:a16="http://schemas.microsoft.com/office/drawing/2014/main" id="{05243850-7816-1B0E-84A1-6ED38CF45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3939" y="2072266"/>
            <a:ext cx="581134" cy="582894"/>
          </a:xfrm>
          <a:prstGeom prst="ellipse">
            <a:avLst/>
          </a:prstGeom>
          <a:solidFill>
            <a:srgbClr val="6BBADE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0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27CA28-9535-2133-F304-F2BB823A301A}"/>
              </a:ext>
            </a:extLst>
          </p:cNvPr>
          <p:cNvSpPr txBox="1"/>
          <p:nvPr/>
        </p:nvSpPr>
        <p:spPr>
          <a:xfrm>
            <a:off x="7209756" y="2726596"/>
            <a:ext cx="1381125" cy="384721"/>
          </a:xfrm>
          <a:prstGeom prst="rect">
            <a:avLst/>
          </a:prstGeom>
          <a:noFill/>
          <a:ln w="9525">
            <a:noFill/>
          </a:ln>
        </p:spPr>
        <p:txBody>
          <a:bodyPr lIns="34290" rIns="34290">
            <a:spAutoFit/>
          </a:bodyPr>
          <a:lstStyle/>
          <a:p>
            <a:pPr algn="ctr">
              <a:defRPr/>
            </a:pPr>
            <a:r>
              <a:rPr lang="en-US" sz="900" b="1" cap="all" spc="-38">
                <a:ln w="3175">
                  <a:noFill/>
                </a:ln>
                <a:solidFill>
                  <a:schemeClr val="bg1"/>
                </a:solidFill>
                <a:latin typeface="Lato" panose="020F0502020204030203" pitchFamily="34" charset="0"/>
                <a:ea typeface="Open Sans Semibold" pitchFamily="34" charset="0"/>
                <a:cs typeface="Gotham Medium" pitchFamily="50" charset="0"/>
              </a:rPr>
              <a:t>Third Party Services</a:t>
            </a:r>
          </a:p>
          <a:p>
            <a:pPr algn="ctr">
              <a:defRPr/>
            </a:pPr>
            <a:r>
              <a:rPr lang="en-US" sz="1000" spc="-38">
                <a:ln w="3175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Open Sans Semibold" pitchFamily="34" charset="0"/>
                <a:cs typeface="Gotham Light"/>
              </a:rPr>
              <a:t>25% - 30%</a:t>
            </a: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B0A58F6E-AC45-3576-8B41-3A0464C9D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4174" y="2072266"/>
            <a:ext cx="581134" cy="582894"/>
          </a:xfrm>
          <a:prstGeom prst="ellipse">
            <a:avLst/>
          </a:prstGeom>
          <a:solidFill>
            <a:srgbClr val="6BBADE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0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F6ED11-22D4-64FC-5655-07A272CD0736}"/>
              </a:ext>
            </a:extLst>
          </p:cNvPr>
          <p:cNvSpPr txBox="1"/>
          <p:nvPr/>
        </p:nvSpPr>
        <p:spPr>
          <a:xfrm>
            <a:off x="4336110" y="4086714"/>
            <a:ext cx="1381125" cy="384721"/>
          </a:xfrm>
          <a:prstGeom prst="rect">
            <a:avLst/>
          </a:prstGeom>
          <a:noFill/>
          <a:ln w="9525">
            <a:noFill/>
          </a:ln>
        </p:spPr>
        <p:txBody>
          <a:bodyPr lIns="34290" rIns="34290">
            <a:spAutoFit/>
          </a:bodyPr>
          <a:lstStyle/>
          <a:p>
            <a:pPr algn="ctr">
              <a:defRPr/>
            </a:pPr>
            <a:r>
              <a:rPr lang="en-US" sz="900" b="1" cap="all" spc="-38">
                <a:ln w="3175">
                  <a:noFill/>
                </a:ln>
                <a:solidFill>
                  <a:schemeClr val="bg1"/>
                </a:solidFill>
                <a:latin typeface="Lato" panose="020F0502020204030203" pitchFamily="34" charset="0"/>
                <a:ea typeface="Open Sans Semibold" pitchFamily="34" charset="0"/>
                <a:cs typeface="Gotham Medium" pitchFamily="50" charset="0"/>
              </a:rPr>
              <a:t>Data transfer</a:t>
            </a:r>
          </a:p>
          <a:p>
            <a:pPr algn="ctr">
              <a:defRPr/>
            </a:pPr>
            <a:r>
              <a:rPr lang="en-US" sz="1000" spc="-38">
                <a:ln w="3175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Open Sans Semibold" pitchFamily="34" charset="0"/>
                <a:cs typeface="Gotham Light"/>
              </a:rPr>
              <a:t>10% to 40%</a:t>
            </a:r>
          </a:p>
        </p:txBody>
      </p:sp>
      <p:sp>
        <p:nvSpPr>
          <p:cNvPr id="25" name="Oval 4">
            <a:extLst>
              <a:ext uri="{FF2B5EF4-FFF2-40B4-BE49-F238E27FC236}">
                <a16:creationId xmlns:a16="http://schemas.microsoft.com/office/drawing/2014/main" id="{5B37D848-264F-0FB4-39DC-593044434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0528" y="3432384"/>
            <a:ext cx="581134" cy="582894"/>
          </a:xfrm>
          <a:prstGeom prst="ellipse">
            <a:avLst/>
          </a:prstGeom>
          <a:solidFill>
            <a:srgbClr val="6BBADE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0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CCDD13-4561-6F22-E606-EDAF32947849}"/>
              </a:ext>
            </a:extLst>
          </p:cNvPr>
          <p:cNvSpPr txBox="1"/>
          <p:nvPr/>
        </p:nvSpPr>
        <p:spPr>
          <a:xfrm>
            <a:off x="5759521" y="4086714"/>
            <a:ext cx="1381125" cy="523220"/>
          </a:xfrm>
          <a:prstGeom prst="rect">
            <a:avLst/>
          </a:prstGeom>
          <a:noFill/>
          <a:ln w="9525">
            <a:noFill/>
          </a:ln>
        </p:spPr>
        <p:txBody>
          <a:bodyPr lIns="34290" rIns="34290">
            <a:spAutoFit/>
          </a:bodyPr>
          <a:lstStyle/>
          <a:p>
            <a:pPr algn="ctr">
              <a:defRPr/>
            </a:pPr>
            <a:r>
              <a:rPr lang="en-US" sz="900" b="1" cap="all" spc="-38">
                <a:ln w="3175">
                  <a:noFill/>
                </a:ln>
                <a:solidFill>
                  <a:schemeClr val="bg1"/>
                </a:solidFill>
                <a:latin typeface="Lato" panose="020F0502020204030203" pitchFamily="34" charset="0"/>
                <a:ea typeface="Open Sans Semibold" pitchFamily="34" charset="0"/>
                <a:cs typeface="Gotham Medium" pitchFamily="50" charset="0"/>
              </a:rPr>
              <a:t>Misconfigured scaling</a:t>
            </a:r>
          </a:p>
          <a:p>
            <a:pPr algn="ctr">
              <a:defRPr/>
            </a:pPr>
            <a:r>
              <a:rPr lang="en-US" sz="1000" spc="-38">
                <a:ln w="3175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Open Sans Semibold" pitchFamily="34" charset="0"/>
                <a:cs typeface="Gotham Light"/>
              </a:rPr>
              <a:t>20% - 40%</a:t>
            </a:r>
          </a:p>
        </p:txBody>
      </p:sp>
      <p:sp>
        <p:nvSpPr>
          <p:cNvPr id="29" name="Oval 4">
            <a:extLst>
              <a:ext uri="{FF2B5EF4-FFF2-40B4-BE49-F238E27FC236}">
                <a16:creationId xmlns:a16="http://schemas.microsoft.com/office/drawing/2014/main" id="{63584DD0-113F-B72E-8EFC-AB3902E5D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3939" y="3432384"/>
            <a:ext cx="581134" cy="582894"/>
          </a:xfrm>
          <a:prstGeom prst="ellipse">
            <a:avLst/>
          </a:prstGeom>
          <a:solidFill>
            <a:srgbClr val="6BBADE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05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38A20B-C2D6-69D7-7217-ADBB5B848800}"/>
              </a:ext>
            </a:extLst>
          </p:cNvPr>
          <p:cNvSpPr txBox="1"/>
          <p:nvPr/>
        </p:nvSpPr>
        <p:spPr>
          <a:xfrm>
            <a:off x="7209756" y="4086714"/>
            <a:ext cx="1381125" cy="384721"/>
          </a:xfrm>
          <a:prstGeom prst="rect">
            <a:avLst/>
          </a:prstGeom>
          <a:noFill/>
          <a:ln w="9525">
            <a:noFill/>
          </a:ln>
        </p:spPr>
        <p:txBody>
          <a:bodyPr lIns="34290" rIns="34290">
            <a:spAutoFit/>
          </a:bodyPr>
          <a:lstStyle/>
          <a:p>
            <a:pPr algn="ctr">
              <a:defRPr/>
            </a:pPr>
            <a:r>
              <a:rPr lang="en-US" sz="900" b="1" cap="all" spc="-38">
                <a:ln w="3175">
                  <a:noFill/>
                </a:ln>
                <a:solidFill>
                  <a:schemeClr val="bg1"/>
                </a:solidFill>
                <a:latin typeface="Lato" panose="020F0502020204030203" pitchFamily="34" charset="0"/>
                <a:ea typeface="Open Sans Semibold" pitchFamily="34" charset="0"/>
                <a:cs typeface="Gotham Medium" pitchFamily="50" charset="0"/>
              </a:rPr>
              <a:t>Architecture Change</a:t>
            </a:r>
          </a:p>
          <a:p>
            <a:pPr algn="ctr">
              <a:defRPr/>
            </a:pPr>
            <a:r>
              <a:rPr lang="en-US" sz="1000" spc="-38">
                <a:ln w="3175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Open Sans Semibold" pitchFamily="34" charset="0"/>
                <a:cs typeface="Gotham Light"/>
              </a:rPr>
              <a:t>30% - 60%</a:t>
            </a:r>
          </a:p>
        </p:txBody>
      </p:sp>
      <p:sp>
        <p:nvSpPr>
          <p:cNvPr id="36" name="Oval 4">
            <a:extLst>
              <a:ext uri="{FF2B5EF4-FFF2-40B4-BE49-F238E27FC236}">
                <a16:creationId xmlns:a16="http://schemas.microsoft.com/office/drawing/2014/main" id="{310FE9C1-4943-00E2-1622-A90A6AF4E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4174" y="3417246"/>
            <a:ext cx="596226" cy="598032"/>
          </a:xfrm>
          <a:prstGeom prst="ellipse">
            <a:avLst/>
          </a:prstGeom>
          <a:solidFill>
            <a:srgbClr val="6BBADE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050"/>
          </a:p>
        </p:txBody>
      </p:sp>
      <p:sp>
        <p:nvSpPr>
          <p:cNvPr id="39" name="Freeform 32">
            <a:extLst>
              <a:ext uri="{FF2B5EF4-FFF2-40B4-BE49-F238E27FC236}">
                <a16:creationId xmlns:a16="http://schemas.microsoft.com/office/drawing/2014/main" id="{1E65D84F-BA89-DEF0-F0F5-630D84DC84FB}"/>
              </a:ext>
            </a:extLst>
          </p:cNvPr>
          <p:cNvSpPr>
            <a:spLocks noEditPoints="1"/>
          </p:cNvSpPr>
          <p:nvPr/>
        </p:nvSpPr>
        <p:spPr bwMode="auto">
          <a:xfrm>
            <a:off x="4857750" y="874178"/>
            <a:ext cx="317766" cy="336450"/>
          </a:xfrm>
          <a:custGeom>
            <a:avLst/>
            <a:gdLst>
              <a:gd name="T0" fmla="*/ 52587240 w 1871"/>
              <a:gd name="T1" fmla="*/ 82265559 h 2086"/>
              <a:gd name="T2" fmla="*/ 52587240 w 1871"/>
              <a:gd name="T3" fmla="*/ 82265559 h 2086"/>
              <a:gd name="T4" fmla="*/ 73756153 w 1871"/>
              <a:gd name="T5" fmla="*/ 82265559 h 2086"/>
              <a:gd name="T6" fmla="*/ 73756153 w 1871"/>
              <a:gd name="T7" fmla="*/ 31352436 h 2086"/>
              <a:gd name="T8" fmla="*/ 52587240 w 1871"/>
              <a:gd name="T9" fmla="*/ 31352436 h 2086"/>
              <a:gd name="T10" fmla="*/ 52587240 w 1871"/>
              <a:gd name="T11" fmla="*/ 82265559 h 2086"/>
              <a:gd name="T12" fmla="*/ 53927607 w 1871"/>
              <a:gd name="T13" fmla="*/ 0 h 2086"/>
              <a:gd name="T14" fmla="*/ 53927607 w 1871"/>
              <a:gd name="T15" fmla="*/ 0 h 2086"/>
              <a:gd name="T16" fmla="*/ 33586423 w 1871"/>
              <a:gd name="T17" fmla="*/ 0 h 2086"/>
              <a:gd name="T18" fmla="*/ 38750541 w 1871"/>
              <a:gd name="T19" fmla="*/ 5205643 h 2086"/>
              <a:gd name="T20" fmla="*/ 473129 w 1871"/>
              <a:gd name="T21" fmla="*/ 50715885 h 2086"/>
              <a:gd name="T22" fmla="*/ 473129 w 1871"/>
              <a:gd name="T23" fmla="*/ 52609008 h 2086"/>
              <a:gd name="T24" fmla="*/ 2562403 w 1871"/>
              <a:gd name="T25" fmla="*/ 52845574 h 2086"/>
              <a:gd name="T26" fmla="*/ 48763489 w 1871"/>
              <a:gd name="T27" fmla="*/ 15301506 h 2086"/>
              <a:gd name="T28" fmla="*/ 53927607 w 1871"/>
              <a:gd name="T29" fmla="*/ 20546676 h 2086"/>
              <a:gd name="T30" fmla="*/ 53927607 w 1871"/>
              <a:gd name="T31" fmla="*/ 0 h 2086"/>
              <a:gd name="T32" fmla="*/ 26490674 w 1871"/>
              <a:gd name="T33" fmla="*/ 82265559 h 2086"/>
              <a:gd name="T34" fmla="*/ 26490674 w 1871"/>
              <a:gd name="T35" fmla="*/ 82265559 h 2086"/>
              <a:gd name="T36" fmla="*/ 47620276 w 1871"/>
              <a:gd name="T37" fmla="*/ 82265559 h 2086"/>
              <a:gd name="T38" fmla="*/ 47620276 w 1871"/>
              <a:gd name="T39" fmla="*/ 48191919 h 2086"/>
              <a:gd name="T40" fmla="*/ 26490674 w 1871"/>
              <a:gd name="T41" fmla="*/ 48191919 h 2086"/>
              <a:gd name="T42" fmla="*/ 26490674 w 1871"/>
              <a:gd name="T43" fmla="*/ 82265559 h 2086"/>
              <a:gd name="T44" fmla="*/ 354797 w 1871"/>
              <a:gd name="T45" fmla="*/ 82265559 h 2086"/>
              <a:gd name="T46" fmla="*/ 354797 w 1871"/>
              <a:gd name="T47" fmla="*/ 82265559 h 2086"/>
              <a:gd name="T48" fmla="*/ 21484200 w 1871"/>
              <a:gd name="T49" fmla="*/ 82265559 h 2086"/>
              <a:gd name="T50" fmla="*/ 21484200 w 1871"/>
              <a:gd name="T51" fmla="*/ 65228838 h 2086"/>
              <a:gd name="T52" fmla="*/ 354797 w 1871"/>
              <a:gd name="T53" fmla="*/ 65228838 h 2086"/>
              <a:gd name="T54" fmla="*/ 354797 w 1871"/>
              <a:gd name="T55" fmla="*/ 82265559 h 208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871" h="2086">
                <a:moveTo>
                  <a:pt x="1334" y="2086"/>
                </a:moveTo>
                <a:lnTo>
                  <a:pt x="1334" y="2086"/>
                </a:lnTo>
                <a:lnTo>
                  <a:pt x="1871" y="2086"/>
                </a:lnTo>
                <a:lnTo>
                  <a:pt x="1871" y="795"/>
                </a:lnTo>
                <a:lnTo>
                  <a:pt x="1334" y="795"/>
                </a:lnTo>
                <a:lnTo>
                  <a:pt x="1334" y="2086"/>
                </a:lnTo>
                <a:close/>
                <a:moveTo>
                  <a:pt x="1368" y="0"/>
                </a:moveTo>
                <a:lnTo>
                  <a:pt x="1368" y="0"/>
                </a:lnTo>
                <a:lnTo>
                  <a:pt x="852" y="0"/>
                </a:lnTo>
                <a:lnTo>
                  <a:pt x="983" y="132"/>
                </a:lnTo>
                <a:lnTo>
                  <a:pt x="12" y="1286"/>
                </a:lnTo>
                <a:cubicBezTo>
                  <a:pt x="1" y="1299"/>
                  <a:pt x="0" y="1320"/>
                  <a:pt x="12" y="1334"/>
                </a:cubicBezTo>
                <a:cubicBezTo>
                  <a:pt x="25" y="1350"/>
                  <a:pt x="49" y="1353"/>
                  <a:pt x="65" y="1340"/>
                </a:cubicBezTo>
                <a:lnTo>
                  <a:pt x="1237" y="388"/>
                </a:lnTo>
                <a:lnTo>
                  <a:pt x="1368" y="521"/>
                </a:lnTo>
                <a:lnTo>
                  <a:pt x="1368" y="0"/>
                </a:lnTo>
                <a:close/>
                <a:moveTo>
                  <a:pt x="672" y="2086"/>
                </a:moveTo>
                <a:lnTo>
                  <a:pt x="672" y="2086"/>
                </a:lnTo>
                <a:lnTo>
                  <a:pt x="1208" y="2086"/>
                </a:lnTo>
                <a:lnTo>
                  <a:pt x="1208" y="1222"/>
                </a:lnTo>
                <a:lnTo>
                  <a:pt x="672" y="1222"/>
                </a:lnTo>
                <a:lnTo>
                  <a:pt x="672" y="2086"/>
                </a:lnTo>
                <a:close/>
                <a:moveTo>
                  <a:pt x="9" y="2086"/>
                </a:moveTo>
                <a:lnTo>
                  <a:pt x="9" y="2086"/>
                </a:lnTo>
                <a:lnTo>
                  <a:pt x="545" y="2086"/>
                </a:lnTo>
                <a:lnTo>
                  <a:pt x="545" y="1654"/>
                </a:lnTo>
                <a:lnTo>
                  <a:pt x="9" y="1654"/>
                </a:lnTo>
                <a:lnTo>
                  <a:pt x="9" y="20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8">
            <a:extLst>
              <a:ext uri="{FF2B5EF4-FFF2-40B4-BE49-F238E27FC236}">
                <a16:creationId xmlns:a16="http://schemas.microsoft.com/office/drawing/2014/main" id="{8C16BBD8-3A1B-12BF-64B5-F992B65C688A}"/>
              </a:ext>
            </a:extLst>
          </p:cNvPr>
          <p:cNvSpPr>
            <a:spLocks noEditPoints="1"/>
          </p:cNvSpPr>
          <p:nvPr/>
        </p:nvSpPr>
        <p:spPr bwMode="auto">
          <a:xfrm>
            <a:off x="6255602" y="912228"/>
            <a:ext cx="370727" cy="286532"/>
          </a:xfrm>
          <a:custGeom>
            <a:avLst/>
            <a:gdLst>
              <a:gd name="T0" fmla="*/ 70387894 w 2181"/>
              <a:gd name="T1" fmla="*/ 45610792 h 1682"/>
              <a:gd name="T2" fmla="*/ 70387894 w 2181"/>
              <a:gd name="T3" fmla="*/ 45610792 h 1682"/>
              <a:gd name="T4" fmla="*/ 63522639 w 2181"/>
              <a:gd name="T5" fmla="*/ 38727542 h 1682"/>
              <a:gd name="T6" fmla="*/ 70387894 w 2181"/>
              <a:gd name="T7" fmla="*/ 31844491 h 1682"/>
              <a:gd name="T8" fmla="*/ 77252951 w 2181"/>
              <a:gd name="T9" fmla="*/ 38727542 h 1682"/>
              <a:gd name="T10" fmla="*/ 70387894 w 2181"/>
              <a:gd name="T11" fmla="*/ 45610792 h 1682"/>
              <a:gd name="T12" fmla="*/ 42808640 w 2181"/>
              <a:gd name="T13" fmla="*/ 21598876 h 1682"/>
              <a:gd name="T14" fmla="*/ 42808640 w 2181"/>
              <a:gd name="T15" fmla="*/ 21598876 h 1682"/>
              <a:gd name="T16" fmla="*/ 16373760 w 2181"/>
              <a:gd name="T17" fmla="*/ 23497724 h 1682"/>
              <a:gd name="T18" fmla="*/ 19609168 w 2181"/>
              <a:gd name="T19" fmla="*/ 8307336 h 1682"/>
              <a:gd name="T20" fmla="*/ 42493087 w 2181"/>
              <a:gd name="T21" fmla="*/ 5221783 h 1682"/>
              <a:gd name="T22" fmla="*/ 65337464 w 2181"/>
              <a:gd name="T23" fmla="*/ 8307336 h 1682"/>
              <a:gd name="T24" fmla="*/ 68493983 w 2181"/>
              <a:gd name="T25" fmla="*/ 23299774 h 1682"/>
              <a:gd name="T26" fmla="*/ 42808640 w 2181"/>
              <a:gd name="T27" fmla="*/ 21598876 h 1682"/>
              <a:gd name="T28" fmla="*/ 15269128 w 2181"/>
              <a:gd name="T29" fmla="*/ 45610792 h 1682"/>
              <a:gd name="T30" fmla="*/ 15269128 w 2181"/>
              <a:gd name="T31" fmla="*/ 45610792 h 1682"/>
              <a:gd name="T32" fmla="*/ 8403872 w 2181"/>
              <a:gd name="T33" fmla="*/ 38727542 h 1682"/>
              <a:gd name="T34" fmla="*/ 15269128 w 2181"/>
              <a:gd name="T35" fmla="*/ 31844491 h 1682"/>
              <a:gd name="T36" fmla="*/ 22094840 w 2181"/>
              <a:gd name="T37" fmla="*/ 38727542 h 1682"/>
              <a:gd name="T38" fmla="*/ 15269128 w 2181"/>
              <a:gd name="T39" fmla="*/ 45610792 h 1682"/>
              <a:gd name="T40" fmla="*/ 82421615 w 2181"/>
              <a:gd name="T41" fmla="*/ 28837998 h 1682"/>
              <a:gd name="T42" fmla="*/ 82421615 w 2181"/>
              <a:gd name="T43" fmla="*/ 28837998 h 1682"/>
              <a:gd name="T44" fmla="*/ 74057087 w 2181"/>
              <a:gd name="T45" fmla="*/ 24486678 h 1682"/>
              <a:gd name="T46" fmla="*/ 70348351 w 2181"/>
              <a:gd name="T47" fmla="*/ 6962311 h 1682"/>
              <a:gd name="T48" fmla="*/ 42414199 w 2181"/>
              <a:gd name="T49" fmla="*/ 0 h 1682"/>
              <a:gd name="T50" fmla="*/ 14558936 w 2181"/>
              <a:gd name="T51" fmla="*/ 6962311 h 1682"/>
              <a:gd name="T52" fmla="*/ 10771311 w 2181"/>
              <a:gd name="T53" fmla="*/ 24763490 h 1682"/>
              <a:gd name="T54" fmla="*/ 3195864 w 2181"/>
              <a:gd name="T55" fmla="*/ 28837998 h 1682"/>
              <a:gd name="T56" fmla="*/ 3195864 w 2181"/>
              <a:gd name="T57" fmla="*/ 53918128 h 1682"/>
              <a:gd name="T58" fmla="*/ 5602648 w 2181"/>
              <a:gd name="T59" fmla="*/ 56291539 h 1682"/>
              <a:gd name="T60" fmla="*/ 7969888 w 2181"/>
              <a:gd name="T61" fmla="*/ 56291539 h 1682"/>
              <a:gd name="T62" fmla="*/ 7969888 w 2181"/>
              <a:gd name="T63" fmla="*/ 64163743 h 1682"/>
              <a:gd name="T64" fmla="*/ 10376672 w 2181"/>
              <a:gd name="T65" fmla="*/ 66537154 h 1682"/>
              <a:gd name="T66" fmla="*/ 19135640 w 2181"/>
              <a:gd name="T67" fmla="*/ 66537154 h 1682"/>
              <a:gd name="T68" fmla="*/ 21542424 w 2181"/>
              <a:gd name="T69" fmla="*/ 64163743 h 1682"/>
              <a:gd name="T70" fmla="*/ 21542424 w 2181"/>
              <a:gd name="T71" fmla="*/ 56291539 h 1682"/>
              <a:gd name="T72" fmla="*/ 63167543 w 2181"/>
              <a:gd name="T73" fmla="*/ 56291539 h 1682"/>
              <a:gd name="T74" fmla="*/ 63167543 w 2181"/>
              <a:gd name="T75" fmla="*/ 64163743 h 1682"/>
              <a:gd name="T76" fmla="*/ 65574327 w 2181"/>
              <a:gd name="T77" fmla="*/ 66537154 h 1682"/>
              <a:gd name="T78" fmla="*/ 74333295 w 2181"/>
              <a:gd name="T79" fmla="*/ 66537154 h 1682"/>
              <a:gd name="T80" fmla="*/ 76740079 w 2181"/>
              <a:gd name="T81" fmla="*/ 64163743 h 1682"/>
              <a:gd name="T82" fmla="*/ 76740079 w 2181"/>
              <a:gd name="T83" fmla="*/ 56291539 h 1682"/>
              <a:gd name="T84" fmla="*/ 80014831 w 2181"/>
              <a:gd name="T85" fmla="*/ 56291539 h 1682"/>
              <a:gd name="T86" fmla="*/ 82421615 w 2181"/>
              <a:gd name="T87" fmla="*/ 53918128 h 1682"/>
              <a:gd name="T88" fmla="*/ 82421615 w 2181"/>
              <a:gd name="T89" fmla="*/ 28837998 h 168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181" h="1682">
                <a:moveTo>
                  <a:pt x="1784" y="1153"/>
                </a:moveTo>
                <a:lnTo>
                  <a:pt x="1784" y="1153"/>
                </a:lnTo>
                <a:cubicBezTo>
                  <a:pt x="1688" y="1153"/>
                  <a:pt x="1610" y="1075"/>
                  <a:pt x="1610" y="979"/>
                </a:cubicBezTo>
                <a:cubicBezTo>
                  <a:pt x="1610" y="883"/>
                  <a:pt x="1688" y="805"/>
                  <a:pt x="1784" y="805"/>
                </a:cubicBezTo>
                <a:cubicBezTo>
                  <a:pt x="1880" y="805"/>
                  <a:pt x="1958" y="883"/>
                  <a:pt x="1958" y="979"/>
                </a:cubicBezTo>
                <a:cubicBezTo>
                  <a:pt x="1958" y="1075"/>
                  <a:pt x="1880" y="1153"/>
                  <a:pt x="1784" y="1153"/>
                </a:cubicBezTo>
                <a:close/>
                <a:moveTo>
                  <a:pt x="1085" y="546"/>
                </a:moveTo>
                <a:lnTo>
                  <a:pt x="1085" y="546"/>
                </a:lnTo>
                <a:cubicBezTo>
                  <a:pt x="831" y="546"/>
                  <a:pt x="595" y="562"/>
                  <a:pt x="415" y="594"/>
                </a:cubicBezTo>
                <a:lnTo>
                  <a:pt x="497" y="210"/>
                </a:lnTo>
                <a:cubicBezTo>
                  <a:pt x="533" y="177"/>
                  <a:pt x="736" y="132"/>
                  <a:pt x="1077" y="132"/>
                </a:cubicBezTo>
                <a:cubicBezTo>
                  <a:pt x="1416" y="132"/>
                  <a:pt x="1619" y="177"/>
                  <a:pt x="1656" y="210"/>
                </a:cubicBezTo>
                <a:lnTo>
                  <a:pt x="1736" y="589"/>
                </a:lnTo>
                <a:cubicBezTo>
                  <a:pt x="1559" y="560"/>
                  <a:pt x="1333" y="546"/>
                  <a:pt x="1085" y="546"/>
                </a:cubicBezTo>
                <a:close/>
                <a:moveTo>
                  <a:pt x="387" y="1153"/>
                </a:moveTo>
                <a:lnTo>
                  <a:pt x="387" y="1153"/>
                </a:lnTo>
                <a:cubicBezTo>
                  <a:pt x="291" y="1153"/>
                  <a:pt x="213" y="1075"/>
                  <a:pt x="213" y="979"/>
                </a:cubicBezTo>
                <a:cubicBezTo>
                  <a:pt x="213" y="883"/>
                  <a:pt x="291" y="805"/>
                  <a:pt x="387" y="805"/>
                </a:cubicBezTo>
                <a:cubicBezTo>
                  <a:pt x="482" y="805"/>
                  <a:pt x="560" y="883"/>
                  <a:pt x="560" y="979"/>
                </a:cubicBezTo>
                <a:cubicBezTo>
                  <a:pt x="560" y="1075"/>
                  <a:pt x="482" y="1153"/>
                  <a:pt x="387" y="1153"/>
                </a:cubicBezTo>
                <a:close/>
                <a:moveTo>
                  <a:pt x="2089" y="729"/>
                </a:moveTo>
                <a:lnTo>
                  <a:pt x="2089" y="729"/>
                </a:lnTo>
                <a:cubicBezTo>
                  <a:pt x="2056" y="683"/>
                  <a:pt x="1982" y="647"/>
                  <a:pt x="1877" y="619"/>
                </a:cubicBezTo>
                <a:lnTo>
                  <a:pt x="1783" y="176"/>
                </a:lnTo>
                <a:cubicBezTo>
                  <a:pt x="1753" y="30"/>
                  <a:pt x="1382" y="0"/>
                  <a:pt x="1075" y="0"/>
                </a:cubicBezTo>
                <a:cubicBezTo>
                  <a:pt x="770" y="0"/>
                  <a:pt x="400" y="30"/>
                  <a:pt x="369" y="176"/>
                </a:cubicBezTo>
                <a:lnTo>
                  <a:pt x="273" y="626"/>
                </a:lnTo>
                <a:cubicBezTo>
                  <a:pt x="177" y="653"/>
                  <a:pt x="109" y="688"/>
                  <a:pt x="81" y="729"/>
                </a:cubicBezTo>
                <a:cubicBezTo>
                  <a:pt x="0" y="850"/>
                  <a:pt x="81" y="1363"/>
                  <a:pt x="81" y="1363"/>
                </a:cubicBezTo>
                <a:cubicBezTo>
                  <a:pt x="81" y="1396"/>
                  <a:pt x="108" y="1423"/>
                  <a:pt x="142" y="1423"/>
                </a:cubicBezTo>
                <a:lnTo>
                  <a:pt x="202" y="1423"/>
                </a:lnTo>
                <a:lnTo>
                  <a:pt x="202" y="1622"/>
                </a:lnTo>
                <a:cubicBezTo>
                  <a:pt x="202" y="1655"/>
                  <a:pt x="229" y="1682"/>
                  <a:pt x="263" y="1682"/>
                </a:cubicBezTo>
                <a:lnTo>
                  <a:pt x="485" y="1682"/>
                </a:lnTo>
                <a:cubicBezTo>
                  <a:pt x="519" y="1682"/>
                  <a:pt x="546" y="1655"/>
                  <a:pt x="546" y="1622"/>
                </a:cubicBezTo>
                <a:lnTo>
                  <a:pt x="546" y="1423"/>
                </a:lnTo>
                <a:lnTo>
                  <a:pt x="1601" y="1423"/>
                </a:lnTo>
                <a:lnTo>
                  <a:pt x="1601" y="1622"/>
                </a:lnTo>
                <a:cubicBezTo>
                  <a:pt x="1601" y="1655"/>
                  <a:pt x="1628" y="1682"/>
                  <a:pt x="1662" y="1682"/>
                </a:cubicBezTo>
                <a:lnTo>
                  <a:pt x="1884" y="1682"/>
                </a:lnTo>
                <a:cubicBezTo>
                  <a:pt x="1918" y="1682"/>
                  <a:pt x="1945" y="1655"/>
                  <a:pt x="1945" y="1622"/>
                </a:cubicBezTo>
                <a:lnTo>
                  <a:pt x="1945" y="1423"/>
                </a:lnTo>
                <a:lnTo>
                  <a:pt x="2028" y="1423"/>
                </a:lnTo>
                <a:cubicBezTo>
                  <a:pt x="2062" y="1423"/>
                  <a:pt x="2089" y="1396"/>
                  <a:pt x="2089" y="1363"/>
                </a:cubicBezTo>
                <a:cubicBezTo>
                  <a:pt x="2089" y="1363"/>
                  <a:pt x="2181" y="857"/>
                  <a:pt x="2089" y="7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Freeform 34">
            <a:extLst>
              <a:ext uri="{FF2B5EF4-FFF2-40B4-BE49-F238E27FC236}">
                <a16:creationId xmlns:a16="http://schemas.microsoft.com/office/drawing/2014/main" id="{A0DB79D5-C496-E347-B0E9-3FF13737A54B}"/>
              </a:ext>
            </a:extLst>
          </p:cNvPr>
          <p:cNvSpPr>
            <a:spLocks noEditPoints="1"/>
          </p:cNvSpPr>
          <p:nvPr/>
        </p:nvSpPr>
        <p:spPr bwMode="auto">
          <a:xfrm>
            <a:off x="7726475" y="841288"/>
            <a:ext cx="344130" cy="370602"/>
          </a:xfrm>
          <a:custGeom>
            <a:avLst/>
            <a:gdLst>
              <a:gd name="T0" fmla="*/ 72708796 w 1976"/>
              <a:gd name="T1" fmla="*/ 38431397 h 2125"/>
              <a:gd name="T2" fmla="*/ 72708796 w 1976"/>
              <a:gd name="T3" fmla="*/ 38431397 h 2125"/>
              <a:gd name="T4" fmla="*/ 27034297 w 1976"/>
              <a:gd name="T5" fmla="*/ 473544 h 2125"/>
              <a:gd name="T6" fmla="*/ 25142595 w 1976"/>
              <a:gd name="T7" fmla="*/ 473544 h 2125"/>
              <a:gd name="T8" fmla="*/ 24945546 w 1976"/>
              <a:gd name="T9" fmla="*/ 2564650 h 2125"/>
              <a:gd name="T10" fmla="*/ 62659537 w 1976"/>
              <a:gd name="T11" fmla="*/ 48493067 h 2125"/>
              <a:gd name="T12" fmla="*/ 57536483 w 1976"/>
              <a:gd name="T13" fmla="*/ 53661912 h 2125"/>
              <a:gd name="T14" fmla="*/ 77871340 w 1976"/>
              <a:gd name="T15" fmla="*/ 53661912 h 2125"/>
              <a:gd name="T16" fmla="*/ 77871340 w 1976"/>
              <a:gd name="T17" fmla="*/ 33262552 h 2125"/>
              <a:gd name="T18" fmla="*/ 72708796 w 1976"/>
              <a:gd name="T19" fmla="*/ 38431397 h 2125"/>
              <a:gd name="T20" fmla="*/ 52255671 w 1976"/>
              <a:gd name="T21" fmla="*/ 83846725 h 2125"/>
              <a:gd name="T22" fmla="*/ 52255671 w 1976"/>
              <a:gd name="T23" fmla="*/ 83846725 h 2125"/>
              <a:gd name="T24" fmla="*/ 73378720 w 1976"/>
              <a:gd name="T25" fmla="*/ 83846725 h 2125"/>
              <a:gd name="T26" fmla="*/ 73378720 w 1976"/>
              <a:gd name="T27" fmla="*/ 66801123 h 2125"/>
              <a:gd name="T28" fmla="*/ 52255671 w 1976"/>
              <a:gd name="T29" fmla="*/ 66801123 h 2125"/>
              <a:gd name="T30" fmla="*/ 52255671 w 1976"/>
              <a:gd name="T31" fmla="*/ 83846725 h 2125"/>
              <a:gd name="T32" fmla="*/ 0 w 1976"/>
              <a:gd name="T33" fmla="*/ 83846725 h 2125"/>
              <a:gd name="T34" fmla="*/ 0 w 1976"/>
              <a:gd name="T35" fmla="*/ 83846725 h 2125"/>
              <a:gd name="T36" fmla="*/ 21123050 w 1976"/>
              <a:gd name="T37" fmla="*/ 83846725 h 2125"/>
              <a:gd name="T38" fmla="*/ 21123050 w 1976"/>
              <a:gd name="T39" fmla="*/ 32907444 h 2125"/>
              <a:gd name="T40" fmla="*/ 0 w 1976"/>
              <a:gd name="T41" fmla="*/ 32907444 h 2125"/>
              <a:gd name="T42" fmla="*/ 0 w 1976"/>
              <a:gd name="T43" fmla="*/ 83846725 h 2125"/>
              <a:gd name="T44" fmla="*/ 26127835 w 1976"/>
              <a:gd name="T45" fmla="*/ 83846725 h 2125"/>
              <a:gd name="T46" fmla="*/ 26127835 w 1976"/>
              <a:gd name="T47" fmla="*/ 83846725 h 2125"/>
              <a:gd name="T48" fmla="*/ 47250885 w 1976"/>
              <a:gd name="T49" fmla="*/ 83846725 h 2125"/>
              <a:gd name="T50" fmla="*/ 47250885 w 1976"/>
              <a:gd name="T51" fmla="*/ 49755719 h 2125"/>
              <a:gd name="T52" fmla="*/ 26127835 w 1976"/>
              <a:gd name="T53" fmla="*/ 49755719 h 2125"/>
              <a:gd name="T54" fmla="*/ 26127835 w 1976"/>
              <a:gd name="T55" fmla="*/ 83846725 h 2125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976" h="2125">
                <a:moveTo>
                  <a:pt x="1845" y="974"/>
                </a:moveTo>
                <a:lnTo>
                  <a:pt x="1845" y="974"/>
                </a:lnTo>
                <a:lnTo>
                  <a:pt x="686" y="12"/>
                </a:lnTo>
                <a:cubicBezTo>
                  <a:pt x="673" y="1"/>
                  <a:pt x="652" y="0"/>
                  <a:pt x="638" y="12"/>
                </a:cubicBezTo>
                <a:cubicBezTo>
                  <a:pt x="622" y="25"/>
                  <a:pt x="619" y="49"/>
                  <a:pt x="633" y="65"/>
                </a:cubicBezTo>
                <a:lnTo>
                  <a:pt x="1590" y="1229"/>
                </a:lnTo>
                <a:lnTo>
                  <a:pt x="1460" y="1360"/>
                </a:lnTo>
                <a:lnTo>
                  <a:pt x="1976" y="1360"/>
                </a:lnTo>
                <a:lnTo>
                  <a:pt x="1976" y="843"/>
                </a:lnTo>
                <a:lnTo>
                  <a:pt x="1845" y="974"/>
                </a:lnTo>
                <a:close/>
                <a:moveTo>
                  <a:pt x="1326" y="2125"/>
                </a:moveTo>
                <a:lnTo>
                  <a:pt x="1326" y="2125"/>
                </a:lnTo>
                <a:lnTo>
                  <a:pt x="1862" y="2125"/>
                </a:lnTo>
                <a:lnTo>
                  <a:pt x="1862" y="1693"/>
                </a:lnTo>
                <a:lnTo>
                  <a:pt x="1326" y="1693"/>
                </a:lnTo>
                <a:lnTo>
                  <a:pt x="1326" y="2125"/>
                </a:lnTo>
                <a:close/>
                <a:moveTo>
                  <a:pt x="0" y="2125"/>
                </a:moveTo>
                <a:lnTo>
                  <a:pt x="0" y="2125"/>
                </a:lnTo>
                <a:lnTo>
                  <a:pt x="536" y="2125"/>
                </a:lnTo>
                <a:lnTo>
                  <a:pt x="536" y="834"/>
                </a:lnTo>
                <a:lnTo>
                  <a:pt x="0" y="834"/>
                </a:lnTo>
                <a:lnTo>
                  <a:pt x="0" y="2125"/>
                </a:lnTo>
                <a:close/>
                <a:moveTo>
                  <a:pt x="663" y="2125"/>
                </a:moveTo>
                <a:lnTo>
                  <a:pt x="663" y="2125"/>
                </a:lnTo>
                <a:lnTo>
                  <a:pt x="1199" y="2125"/>
                </a:lnTo>
                <a:lnTo>
                  <a:pt x="1199" y="1261"/>
                </a:lnTo>
                <a:lnTo>
                  <a:pt x="663" y="1261"/>
                </a:lnTo>
                <a:lnTo>
                  <a:pt x="663" y="21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Freeform 6">
            <a:extLst>
              <a:ext uri="{FF2B5EF4-FFF2-40B4-BE49-F238E27FC236}">
                <a16:creationId xmlns:a16="http://schemas.microsoft.com/office/drawing/2014/main" id="{2A6AACFE-1F00-F9B2-FB7E-BC2C2FCDE7EA}"/>
              </a:ext>
            </a:extLst>
          </p:cNvPr>
          <p:cNvSpPr>
            <a:spLocks noEditPoints="1"/>
          </p:cNvSpPr>
          <p:nvPr/>
        </p:nvSpPr>
        <p:spPr bwMode="auto">
          <a:xfrm>
            <a:off x="4887240" y="2126761"/>
            <a:ext cx="266163" cy="480723"/>
          </a:xfrm>
          <a:custGeom>
            <a:avLst/>
            <a:gdLst>
              <a:gd name="T0" fmla="*/ 30896419 w 1563"/>
              <a:gd name="T1" fmla="*/ 27806515 h 2823"/>
              <a:gd name="T2" fmla="*/ 30896419 w 1563"/>
              <a:gd name="T3" fmla="*/ 27806515 h 2823"/>
              <a:gd name="T4" fmla="*/ 44448066 w 1563"/>
              <a:gd name="T5" fmla="*/ 13922965 h 2823"/>
              <a:gd name="T6" fmla="*/ 30896419 w 1563"/>
              <a:gd name="T7" fmla="*/ 0 h 2823"/>
              <a:gd name="T8" fmla="*/ 17344572 w 1563"/>
              <a:gd name="T9" fmla="*/ 13922965 h 2823"/>
              <a:gd name="T10" fmla="*/ 30896419 w 1563"/>
              <a:gd name="T11" fmla="*/ 27806515 h 2823"/>
              <a:gd name="T12" fmla="*/ 48201574 w 1563"/>
              <a:gd name="T13" fmla="*/ 30812474 h 2823"/>
              <a:gd name="T14" fmla="*/ 48201574 w 1563"/>
              <a:gd name="T15" fmla="*/ 30812474 h 2823"/>
              <a:gd name="T16" fmla="*/ 13591263 w 1563"/>
              <a:gd name="T17" fmla="*/ 30812474 h 2823"/>
              <a:gd name="T18" fmla="*/ 0 w 1563"/>
              <a:gd name="T19" fmla="*/ 44735440 h 2823"/>
              <a:gd name="T20" fmla="*/ 0 w 1563"/>
              <a:gd name="T21" fmla="*/ 90301599 h 2823"/>
              <a:gd name="T22" fmla="*/ 5926382 w 1563"/>
              <a:gd name="T23" fmla="*/ 96392946 h 2823"/>
              <a:gd name="T24" fmla="*/ 11852765 w 1563"/>
              <a:gd name="T25" fmla="*/ 90301599 h 2823"/>
              <a:gd name="T26" fmla="*/ 11852765 w 1563"/>
              <a:gd name="T27" fmla="*/ 51934413 h 2823"/>
              <a:gd name="T28" fmla="*/ 12919593 w 1563"/>
              <a:gd name="T29" fmla="*/ 50826787 h 2823"/>
              <a:gd name="T30" fmla="*/ 14025838 w 1563"/>
              <a:gd name="T31" fmla="*/ 51934413 h 2823"/>
              <a:gd name="T32" fmla="*/ 14025838 w 1563"/>
              <a:gd name="T33" fmla="*/ 109248099 h 2823"/>
              <a:gd name="T34" fmla="*/ 29592495 w 1563"/>
              <a:gd name="T35" fmla="*/ 111660829 h 2823"/>
              <a:gd name="T36" fmla="*/ 29592495 w 1563"/>
              <a:gd name="T37" fmla="*/ 97223666 h 2823"/>
              <a:gd name="T38" fmla="*/ 30896419 w 1563"/>
              <a:gd name="T39" fmla="*/ 95878748 h 2823"/>
              <a:gd name="T40" fmla="*/ 32200143 w 1563"/>
              <a:gd name="T41" fmla="*/ 97223666 h 2823"/>
              <a:gd name="T42" fmla="*/ 32200143 w 1563"/>
              <a:gd name="T43" fmla="*/ 111660829 h 2823"/>
              <a:gd name="T44" fmla="*/ 47766800 w 1563"/>
              <a:gd name="T45" fmla="*/ 109248099 h 2823"/>
              <a:gd name="T46" fmla="*/ 47766800 w 1563"/>
              <a:gd name="T47" fmla="*/ 51934413 h 2823"/>
              <a:gd name="T48" fmla="*/ 48873244 w 1563"/>
              <a:gd name="T49" fmla="*/ 50826787 h 2823"/>
              <a:gd name="T50" fmla="*/ 49939874 w 1563"/>
              <a:gd name="T51" fmla="*/ 51934413 h 2823"/>
              <a:gd name="T52" fmla="*/ 49939874 w 1563"/>
              <a:gd name="T53" fmla="*/ 90301599 h 2823"/>
              <a:gd name="T54" fmla="*/ 55866256 w 1563"/>
              <a:gd name="T55" fmla="*/ 96392946 h 2823"/>
              <a:gd name="T56" fmla="*/ 61753222 w 1563"/>
              <a:gd name="T57" fmla="*/ 90301599 h 2823"/>
              <a:gd name="T58" fmla="*/ 61753222 w 1563"/>
              <a:gd name="T59" fmla="*/ 44735440 h 2823"/>
              <a:gd name="T60" fmla="*/ 48201574 w 1563"/>
              <a:gd name="T61" fmla="*/ 30812474 h 282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63" h="2823">
                <a:moveTo>
                  <a:pt x="782" y="703"/>
                </a:moveTo>
                <a:lnTo>
                  <a:pt x="782" y="703"/>
                </a:lnTo>
                <a:cubicBezTo>
                  <a:pt x="971" y="703"/>
                  <a:pt x="1125" y="546"/>
                  <a:pt x="1125" y="352"/>
                </a:cubicBezTo>
                <a:cubicBezTo>
                  <a:pt x="1125" y="158"/>
                  <a:pt x="971" y="0"/>
                  <a:pt x="782" y="0"/>
                </a:cubicBezTo>
                <a:cubicBezTo>
                  <a:pt x="592" y="0"/>
                  <a:pt x="439" y="158"/>
                  <a:pt x="439" y="352"/>
                </a:cubicBezTo>
                <a:cubicBezTo>
                  <a:pt x="439" y="546"/>
                  <a:pt x="592" y="703"/>
                  <a:pt x="782" y="703"/>
                </a:cubicBezTo>
                <a:close/>
                <a:moveTo>
                  <a:pt x="1220" y="779"/>
                </a:moveTo>
                <a:lnTo>
                  <a:pt x="1220" y="779"/>
                </a:lnTo>
                <a:lnTo>
                  <a:pt x="344" y="779"/>
                </a:lnTo>
                <a:cubicBezTo>
                  <a:pt x="154" y="779"/>
                  <a:pt x="0" y="937"/>
                  <a:pt x="0" y="1131"/>
                </a:cubicBezTo>
                <a:lnTo>
                  <a:pt x="0" y="2283"/>
                </a:lnTo>
                <a:cubicBezTo>
                  <a:pt x="0" y="2368"/>
                  <a:pt x="67" y="2437"/>
                  <a:pt x="150" y="2437"/>
                </a:cubicBezTo>
                <a:cubicBezTo>
                  <a:pt x="233" y="2437"/>
                  <a:pt x="300" y="2368"/>
                  <a:pt x="300" y="2283"/>
                </a:cubicBezTo>
                <a:lnTo>
                  <a:pt x="300" y="1313"/>
                </a:lnTo>
                <a:cubicBezTo>
                  <a:pt x="300" y="1298"/>
                  <a:pt x="312" y="1285"/>
                  <a:pt x="327" y="1285"/>
                </a:cubicBezTo>
                <a:cubicBezTo>
                  <a:pt x="343" y="1285"/>
                  <a:pt x="355" y="1298"/>
                  <a:pt x="355" y="1313"/>
                </a:cubicBezTo>
                <a:lnTo>
                  <a:pt x="355" y="2762"/>
                </a:lnTo>
                <a:cubicBezTo>
                  <a:pt x="480" y="2799"/>
                  <a:pt x="612" y="2820"/>
                  <a:pt x="749" y="2823"/>
                </a:cubicBezTo>
                <a:lnTo>
                  <a:pt x="749" y="2458"/>
                </a:lnTo>
                <a:cubicBezTo>
                  <a:pt x="749" y="2440"/>
                  <a:pt x="764" y="2424"/>
                  <a:pt x="782" y="2424"/>
                </a:cubicBezTo>
                <a:cubicBezTo>
                  <a:pt x="800" y="2424"/>
                  <a:pt x="815" y="2440"/>
                  <a:pt x="815" y="2458"/>
                </a:cubicBezTo>
                <a:lnTo>
                  <a:pt x="815" y="2823"/>
                </a:lnTo>
                <a:cubicBezTo>
                  <a:pt x="952" y="2820"/>
                  <a:pt x="1084" y="2799"/>
                  <a:pt x="1209" y="2762"/>
                </a:cubicBezTo>
                <a:lnTo>
                  <a:pt x="1209" y="1313"/>
                </a:lnTo>
                <a:cubicBezTo>
                  <a:pt x="1209" y="1298"/>
                  <a:pt x="1221" y="1285"/>
                  <a:pt x="1237" y="1285"/>
                </a:cubicBezTo>
                <a:cubicBezTo>
                  <a:pt x="1252" y="1285"/>
                  <a:pt x="1264" y="1298"/>
                  <a:pt x="1264" y="1313"/>
                </a:cubicBezTo>
                <a:lnTo>
                  <a:pt x="1264" y="2283"/>
                </a:lnTo>
                <a:cubicBezTo>
                  <a:pt x="1264" y="2368"/>
                  <a:pt x="1331" y="2437"/>
                  <a:pt x="1414" y="2437"/>
                </a:cubicBezTo>
                <a:cubicBezTo>
                  <a:pt x="1497" y="2437"/>
                  <a:pt x="1563" y="2368"/>
                  <a:pt x="1563" y="2283"/>
                </a:cubicBezTo>
                <a:lnTo>
                  <a:pt x="1563" y="1131"/>
                </a:lnTo>
                <a:cubicBezTo>
                  <a:pt x="1563" y="937"/>
                  <a:pt x="1410" y="779"/>
                  <a:pt x="1220" y="7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Freeform 28">
            <a:extLst>
              <a:ext uri="{FF2B5EF4-FFF2-40B4-BE49-F238E27FC236}">
                <a16:creationId xmlns:a16="http://schemas.microsoft.com/office/drawing/2014/main" id="{84153A49-373F-38AA-B88F-AC6CE1B6B348}"/>
              </a:ext>
            </a:extLst>
          </p:cNvPr>
          <p:cNvSpPr>
            <a:spLocks noEditPoints="1"/>
          </p:cNvSpPr>
          <p:nvPr/>
        </p:nvSpPr>
        <p:spPr bwMode="auto">
          <a:xfrm>
            <a:off x="6272271" y="2197637"/>
            <a:ext cx="342209" cy="325913"/>
          </a:xfrm>
          <a:custGeom>
            <a:avLst/>
            <a:gdLst>
              <a:gd name="T0" fmla="*/ 55407423 w 2009"/>
              <a:gd name="T1" fmla="*/ 36510845 h 1918"/>
              <a:gd name="T2" fmla="*/ 61339872 w 2009"/>
              <a:gd name="T3" fmla="*/ 36510845 h 1918"/>
              <a:gd name="T4" fmla="*/ 55407423 w 2009"/>
              <a:gd name="T5" fmla="*/ 23065796 h 1918"/>
              <a:gd name="T6" fmla="*/ 61339872 w 2009"/>
              <a:gd name="T7" fmla="*/ 23065796 h 1918"/>
              <a:gd name="T8" fmla="*/ 64701367 w 2009"/>
              <a:gd name="T9" fmla="*/ 49956092 h 1918"/>
              <a:gd name="T10" fmla="*/ 70633617 w 2009"/>
              <a:gd name="T11" fmla="*/ 49956092 h 1918"/>
              <a:gd name="T12" fmla="*/ 55407423 w 2009"/>
              <a:gd name="T13" fmla="*/ 9620548 h 1918"/>
              <a:gd name="T14" fmla="*/ 61339872 w 2009"/>
              <a:gd name="T15" fmla="*/ 9620548 h 1918"/>
              <a:gd name="T16" fmla="*/ 55407423 w 2009"/>
              <a:gd name="T17" fmla="*/ 49956092 h 1918"/>
              <a:gd name="T18" fmla="*/ 61339872 w 2009"/>
              <a:gd name="T19" fmla="*/ 49956092 h 1918"/>
              <a:gd name="T20" fmla="*/ 46113678 w 2009"/>
              <a:gd name="T21" fmla="*/ 36510845 h 1918"/>
              <a:gd name="T22" fmla="*/ 52045928 w 2009"/>
              <a:gd name="T23" fmla="*/ 36510845 h 1918"/>
              <a:gd name="T24" fmla="*/ 42237833 w 2009"/>
              <a:gd name="T25" fmla="*/ 70656033 h 1918"/>
              <a:gd name="T26" fmla="*/ 74509462 w 2009"/>
              <a:gd name="T27" fmla="*/ 70656033 h 1918"/>
              <a:gd name="T28" fmla="*/ 4983201 w 2009"/>
              <a:gd name="T29" fmla="*/ 70656033 h 1918"/>
              <a:gd name="T30" fmla="*/ 37254830 w 2009"/>
              <a:gd name="T31" fmla="*/ 70656033 h 1918"/>
              <a:gd name="T32" fmla="*/ 39746332 w 2009"/>
              <a:gd name="T33" fmla="*/ 0 h 1918"/>
              <a:gd name="T34" fmla="*/ 2491501 w 2009"/>
              <a:gd name="T35" fmla="*/ 6505803 h 1918"/>
              <a:gd name="T36" fmla="*/ 2491501 w 2009"/>
              <a:gd name="T37" fmla="*/ 75624130 h 1918"/>
              <a:gd name="T38" fmla="*/ 79453036 w 2009"/>
              <a:gd name="T39" fmla="*/ 2484048 h 1918"/>
              <a:gd name="T40" fmla="*/ 52045928 w 2009"/>
              <a:gd name="T41" fmla="*/ 9620548 h 1918"/>
              <a:gd name="T42" fmla="*/ 52045928 w 2009"/>
              <a:gd name="T43" fmla="*/ 19674935 h 1918"/>
              <a:gd name="T44" fmla="*/ 52045928 w 2009"/>
              <a:gd name="T45" fmla="*/ 49956092 h 1918"/>
              <a:gd name="T46" fmla="*/ 52045928 w 2009"/>
              <a:gd name="T47" fmla="*/ 60010480 h 1918"/>
              <a:gd name="T48" fmla="*/ 52045928 w 2009"/>
              <a:gd name="T49" fmla="*/ 23065796 h 1918"/>
              <a:gd name="T50" fmla="*/ 52045928 w 2009"/>
              <a:gd name="T51" fmla="*/ 33119984 h 1918"/>
              <a:gd name="T52" fmla="*/ 70633617 w 2009"/>
              <a:gd name="T53" fmla="*/ 36510845 h 1918"/>
              <a:gd name="T54" fmla="*/ 70633617 w 2009"/>
              <a:gd name="T55" fmla="*/ 46565232 h 1918"/>
              <a:gd name="T56" fmla="*/ 70633617 w 2009"/>
              <a:gd name="T57" fmla="*/ 23065796 h 1918"/>
              <a:gd name="T58" fmla="*/ 70633617 w 2009"/>
              <a:gd name="T59" fmla="*/ 33119984 h 1918"/>
              <a:gd name="T60" fmla="*/ 33378985 w 2009"/>
              <a:gd name="T61" fmla="*/ 33593155 h 1918"/>
              <a:gd name="T62" fmla="*/ 33378985 w 2009"/>
              <a:gd name="T63" fmla="*/ 46565232 h 1918"/>
              <a:gd name="T64" fmla="*/ 24085041 w 2009"/>
              <a:gd name="T65" fmla="*/ 33593155 h 1918"/>
              <a:gd name="T66" fmla="*/ 24085041 w 2009"/>
              <a:gd name="T67" fmla="*/ 46565232 h 1918"/>
              <a:gd name="T68" fmla="*/ 24085041 w 2009"/>
              <a:gd name="T69" fmla="*/ 16126351 h 1918"/>
              <a:gd name="T70" fmla="*/ 24085041 w 2009"/>
              <a:gd name="T71" fmla="*/ 29137760 h 1918"/>
              <a:gd name="T72" fmla="*/ 33378985 w 2009"/>
              <a:gd name="T73" fmla="*/ 51020628 h 1918"/>
              <a:gd name="T74" fmla="*/ 33378985 w 2009"/>
              <a:gd name="T75" fmla="*/ 64032036 h 1918"/>
              <a:gd name="T76" fmla="*/ 24085041 w 2009"/>
              <a:gd name="T77" fmla="*/ 51020628 h 1918"/>
              <a:gd name="T78" fmla="*/ 24085041 w 2009"/>
              <a:gd name="T79" fmla="*/ 64032036 h 1918"/>
              <a:gd name="T80" fmla="*/ 70633617 w 2009"/>
              <a:gd name="T81" fmla="*/ 9620548 h 1918"/>
              <a:gd name="T82" fmla="*/ 70633617 w 2009"/>
              <a:gd name="T83" fmla="*/ 19674935 h 1918"/>
              <a:gd name="T84" fmla="*/ 33378985 w 2009"/>
              <a:gd name="T85" fmla="*/ 16126351 h 1918"/>
              <a:gd name="T86" fmla="*/ 33378985 w 2009"/>
              <a:gd name="T87" fmla="*/ 29137760 h 1918"/>
              <a:gd name="T88" fmla="*/ 14791097 w 2009"/>
              <a:gd name="T89" fmla="*/ 51020628 h 1918"/>
              <a:gd name="T90" fmla="*/ 14791097 w 2009"/>
              <a:gd name="T91" fmla="*/ 64032036 h 1918"/>
              <a:gd name="T92" fmla="*/ 14791097 w 2009"/>
              <a:gd name="T93" fmla="*/ 16126351 h 1918"/>
              <a:gd name="T94" fmla="*/ 14791097 w 2009"/>
              <a:gd name="T95" fmla="*/ 29137760 h 1918"/>
              <a:gd name="T96" fmla="*/ 14791097 w 2009"/>
              <a:gd name="T97" fmla="*/ 33593155 h 1918"/>
              <a:gd name="T98" fmla="*/ 14791097 w 2009"/>
              <a:gd name="T99" fmla="*/ 46565232 h 191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009" h="1918">
                <a:moveTo>
                  <a:pt x="1551" y="926"/>
                </a:moveTo>
                <a:lnTo>
                  <a:pt x="1551" y="926"/>
                </a:lnTo>
                <a:lnTo>
                  <a:pt x="1401" y="926"/>
                </a:lnTo>
                <a:lnTo>
                  <a:pt x="1401" y="1181"/>
                </a:lnTo>
                <a:lnTo>
                  <a:pt x="1551" y="1181"/>
                </a:lnTo>
                <a:lnTo>
                  <a:pt x="1551" y="926"/>
                </a:lnTo>
                <a:close/>
                <a:moveTo>
                  <a:pt x="1551" y="585"/>
                </a:moveTo>
                <a:lnTo>
                  <a:pt x="1551" y="585"/>
                </a:lnTo>
                <a:lnTo>
                  <a:pt x="1401" y="585"/>
                </a:lnTo>
                <a:lnTo>
                  <a:pt x="1401" y="840"/>
                </a:lnTo>
                <a:lnTo>
                  <a:pt x="1551" y="840"/>
                </a:lnTo>
                <a:lnTo>
                  <a:pt x="1551" y="585"/>
                </a:lnTo>
                <a:close/>
                <a:moveTo>
                  <a:pt x="1786" y="1267"/>
                </a:moveTo>
                <a:lnTo>
                  <a:pt x="1786" y="1267"/>
                </a:lnTo>
                <a:lnTo>
                  <a:pt x="1636" y="1267"/>
                </a:lnTo>
                <a:lnTo>
                  <a:pt x="1636" y="1522"/>
                </a:lnTo>
                <a:lnTo>
                  <a:pt x="1786" y="1522"/>
                </a:lnTo>
                <a:lnTo>
                  <a:pt x="1786" y="1267"/>
                </a:lnTo>
                <a:close/>
                <a:moveTo>
                  <a:pt x="1551" y="244"/>
                </a:moveTo>
                <a:lnTo>
                  <a:pt x="1551" y="244"/>
                </a:lnTo>
                <a:lnTo>
                  <a:pt x="1401" y="244"/>
                </a:lnTo>
                <a:lnTo>
                  <a:pt x="1401" y="499"/>
                </a:lnTo>
                <a:lnTo>
                  <a:pt x="1551" y="499"/>
                </a:lnTo>
                <a:lnTo>
                  <a:pt x="1551" y="244"/>
                </a:lnTo>
                <a:close/>
                <a:moveTo>
                  <a:pt x="1551" y="1267"/>
                </a:moveTo>
                <a:lnTo>
                  <a:pt x="1551" y="1267"/>
                </a:lnTo>
                <a:lnTo>
                  <a:pt x="1401" y="1267"/>
                </a:lnTo>
                <a:lnTo>
                  <a:pt x="1401" y="1522"/>
                </a:lnTo>
                <a:lnTo>
                  <a:pt x="1551" y="1522"/>
                </a:lnTo>
                <a:lnTo>
                  <a:pt x="1551" y="1267"/>
                </a:lnTo>
                <a:close/>
                <a:moveTo>
                  <a:pt x="1316" y="926"/>
                </a:moveTo>
                <a:lnTo>
                  <a:pt x="1316" y="926"/>
                </a:lnTo>
                <a:lnTo>
                  <a:pt x="1166" y="926"/>
                </a:lnTo>
                <a:lnTo>
                  <a:pt x="1166" y="1181"/>
                </a:lnTo>
                <a:lnTo>
                  <a:pt x="1316" y="1181"/>
                </a:lnTo>
                <a:lnTo>
                  <a:pt x="1316" y="926"/>
                </a:lnTo>
                <a:close/>
                <a:moveTo>
                  <a:pt x="1884" y="1792"/>
                </a:moveTo>
                <a:lnTo>
                  <a:pt x="1884" y="1792"/>
                </a:lnTo>
                <a:lnTo>
                  <a:pt x="1068" y="1792"/>
                </a:lnTo>
                <a:lnTo>
                  <a:pt x="1068" y="126"/>
                </a:lnTo>
                <a:lnTo>
                  <a:pt x="1884" y="126"/>
                </a:lnTo>
                <a:lnTo>
                  <a:pt x="1884" y="1792"/>
                </a:lnTo>
                <a:close/>
                <a:moveTo>
                  <a:pt x="942" y="1792"/>
                </a:moveTo>
                <a:lnTo>
                  <a:pt x="942" y="1792"/>
                </a:lnTo>
                <a:lnTo>
                  <a:pt x="126" y="1792"/>
                </a:lnTo>
                <a:lnTo>
                  <a:pt x="126" y="291"/>
                </a:lnTo>
                <a:lnTo>
                  <a:pt x="942" y="291"/>
                </a:lnTo>
                <a:lnTo>
                  <a:pt x="942" y="1792"/>
                </a:lnTo>
                <a:close/>
                <a:moveTo>
                  <a:pt x="1946" y="0"/>
                </a:moveTo>
                <a:lnTo>
                  <a:pt x="1946" y="0"/>
                </a:lnTo>
                <a:lnTo>
                  <a:pt x="1005" y="0"/>
                </a:lnTo>
                <a:cubicBezTo>
                  <a:pt x="970" y="0"/>
                  <a:pt x="942" y="28"/>
                  <a:pt x="942" y="63"/>
                </a:cubicBezTo>
                <a:lnTo>
                  <a:pt x="942" y="165"/>
                </a:lnTo>
                <a:lnTo>
                  <a:pt x="63" y="165"/>
                </a:lnTo>
                <a:cubicBezTo>
                  <a:pt x="29" y="165"/>
                  <a:pt x="0" y="193"/>
                  <a:pt x="0" y="228"/>
                </a:cubicBezTo>
                <a:lnTo>
                  <a:pt x="0" y="1855"/>
                </a:lnTo>
                <a:cubicBezTo>
                  <a:pt x="0" y="1890"/>
                  <a:pt x="29" y="1918"/>
                  <a:pt x="63" y="1918"/>
                </a:cubicBezTo>
                <a:lnTo>
                  <a:pt x="1946" y="1918"/>
                </a:lnTo>
                <a:cubicBezTo>
                  <a:pt x="1981" y="1918"/>
                  <a:pt x="2009" y="1890"/>
                  <a:pt x="2009" y="1855"/>
                </a:cubicBezTo>
                <a:lnTo>
                  <a:pt x="2009" y="63"/>
                </a:lnTo>
                <a:cubicBezTo>
                  <a:pt x="2009" y="28"/>
                  <a:pt x="1981" y="0"/>
                  <a:pt x="1946" y="0"/>
                </a:cubicBezTo>
                <a:close/>
                <a:moveTo>
                  <a:pt x="1316" y="244"/>
                </a:moveTo>
                <a:lnTo>
                  <a:pt x="1316" y="244"/>
                </a:lnTo>
                <a:lnTo>
                  <a:pt x="1166" y="244"/>
                </a:lnTo>
                <a:lnTo>
                  <a:pt x="1166" y="499"/>
                </a:lnTo>
                <a:lnTo>
                  <a:pt x="1316" y="499"/>
                </a:lnTo>
                <a:lnTo>
                  <a:pt x="1316" y="244"/>
                </a:lnTo>
                <a:close/>
                <a:moveTo>
                  <a:pt x="1316" y="1267"/>
                </a:moveTo>
                <a:lnTo>
                  <a:pt x="1316" y="1267"/>
                </a:lnTo>
                <a:lnTo>
                  <a:pt x="1166" y="1267"/>
                </a:lnTo>
                <a:lnTo>
                  <a:pt x="1166" y="1522"/>
                </a:lnTo>
                <a:lnTo>
                  <a:pt x="1316" y="1522"/>
                </a:lnTo>
                <a:lnTo>
                  <a:pt x="1316" y="1267"/>
                </a:lnTo>
                <a:close/>
                <a:moveTo>
                  <a:pt x="1316" y="585"/>
                </a:moveTo>
                <a:lnTo>
                  <a:pt x="1316" y="585"/>
                </a:lnTo>
                <a:lnTo>
                  <a:pt x="1166" y="585"/>
                </a:lnTo>
                <a:lnTo>
                  <a:pt x="1166" y="840"/>
                </a:lnTo>
                <a:lnTo>
                  <a:pt x="1316" y="840"/>
                </a:lnTo>
                <a:lnTo>
                  <a:pt x="1316" y="585"/>
                </a:lnTo>
                <a:close/>
                <a:moveTo>
                  <a:pt x="1786" y="926"/>
                </a:moveTo>
                <a:lnTo>
                  <a:pt x="1786" y="926"/>
                </a:lnTo>
                <a:lnTo>
                  <a:pt x="1636" y="926"/>
                </a:lnTo>
                <a:lnTo>
                  <a:pt x="1636" y="1181"/>
                </a:lnTo>
                <a:lnTo>
                  <a:pt x="1786" y="1181"/>
                </a:lnTo>
                <a:lnTo>
                  <a:pt x="1786" y="926"/>
                </a:lnTo>
                <a:close/>
                <a:moveTo>
                  <a:pt x="1786" y="585"/>
                </a:moveTo>
                <a:lnTo>
                  <a:pt x="1786" y="585"/>
                </a:lnTo>
                <a:lnTo>
                  <a:pt x="1636" y="585"/>
                </a:lnTo>
                <a:lnTo>
                  <a:pt x="1636" y="840"/>
                </a:lnTo>
                <a:lnTo>
                  <a:pt x="1786" y="840"/>
                </a:lnTo>
                <a:lnTo>
                  <a:pt x="1786" y="585"/>
                </a:lnTo>
                <a:close/>
                <a:moveTo>
                  <a:pt x="844" y="852"/>
                </a:moveTo>
                <a:lnTo>
                  <a:pt x="844" y="852"/>
                </a:lnTo>
                <a:lnTo>
                  <a:pt x="694" y="852"/>
                </a:lnTo>
                <a:lnTo>
                  <a:pt x="694" y="1181"/>
                </a:lnTo>
                <a:lnTo>
                  <a:pt x="844" y="1181"/>
                </a:lnTo>
                <a:lnTo>
                  <a:pt x="844" y="852"/>
                </a:lnTo>
                <a:close/>
                <a:moveTo>
                  <a:pt x="609" y="852"/>
                </a:moveTo>
                <a:lnTo>
                  <a:pt x="609" y="852"/>
                </a:lnTo>
                <a:lnTo>
                  <a:pt x="459" y="852"/>
                </a:lnTo>
                <a:lnTo>
                  <a:pt x="459" y="1181"/>
                </a:lnTo>
                <a:lnTo>
                  <a:pt x="609" y="1181"/>
                </a:lnTo>
                <a:lnTo>
                  <a:pt x="609" y="852"/>
                </a:lnTo>
                <a:close/>
                <a:moveTo>
                  <a:pt x="609" y="409"/>
                </a:moveTo>
                <a:lnTo>
                  <a:pt x="609" y="409"/>
                </a:lnTo>
                <a:lnTo>
                  <a:pt x="459" y="409"/>
                </a:lnTo>
                <a:lnTo>
                  <a:pt x="459" y="739"/>
                </a:lnTo>
                <a:lnTo>
                  <a:pt x="609" y="739"/>
                </a:lnTo>
                <a:lnTo>
                  <a:pt x="609" y="409"/>
                </a:lnTo>
                <a:close/>
                <a:moveTo>
                  <a:pt x="844" y="1294"/>
                </a:moveTo>
                <a:lnTo>
                  <a:pt x="844" y="1294"/>
                </a:lnTo>
                <a:lnTo>
                  <a:pt x="694" y="1294"/>
                </a:lnTo>
                <a:lnTo>
                  <a:pt x="694" y="1624"/>
                </a:lnTo>
                <a:lnTo>
                  <a:pt x="844" y="1624"/>
                </a:lnTo>
                <a:lnTo>
                  <a:pt x="844" y="1294"/>
                </a:lnTo>
                <a:close/>
                <a:moveTo>
                  <a:pt x="609" y="1294"/>
                </a:moveTo>
                <a:lnTo>
                  <a:pt x="609" y="1294"/>
                </a:lnTo>
                <a:lnTo>
                  <a:pt x="459" y="1294"/>
                </a:lnTo>
                <a:lnTo>
                  <a:pt x="459" y="1624"/>
                </a:lnTo>
                <a:lnTo>
                  <a:pt x="609" y="1624"/>
                </a:lnTo>
                <a:lnTo>
                  <a:pt x="609" y="1294"/>
                </a:lnTo>
                <a:close/>
                <a:moveTo>
                  <a:pt x="1786" y="244"/>
                </a:moveTo>
                <a:lnTo>
                  <a:pt x="1786" y="244"/>
                </a:lnTo>
                <a:lnTo>
                  <a:pt x="1636" y="244"/>
                </a:lnTo>
                <a:lnTo>
                  <a:pt x="1636" y="499"/>
                </a:lnTo>
                <a:lnTo>
                  <a:pt x="1786" y="499"/>
                </a:lnTo>
                <a:lnTo>
                  <a:pt x="1786" y="244"/>
                </a:lnTo>
                <a:close/>
                <a:moveTo>
                  <a:pt x="844" y="409"/>
                </a:moveTo>
                <a:lnTo>
                  <a:pt x="844" y="409"/>
                </a:lnTo>
                <a:lnTo>
                  <a:pt x="694" y="409"/>
                </a:lnTo>
                <a:lnTo>
                  <a:pt x="694" y="739"/>
                </a:lnTo>
                <a:lnTo>
                  <a:pt x="844" y="739"/>
                </a:lnTo>
                <a:lnTo>
                  <a:pt x="844" y="409"/>
                </a:lnTo>
                <a:close/>
                <a:moveTo>
                  <a:pt x="374" y="1294"/>
                </a:moveTo>
                <a:lnTo>
                  <a:pt x="374" y="1294"/>
                </a:lnTo>
                <a:lnTo>
                  <a:pt x="224" y="1294"/>
                </a:lnTo>
                <a:lnTo>
                  <a:pt x="224" y="1624"/>
                </a:lnTo>
                <a:lnTo>
                  <a:pt x="374" y="1624"/>
                </a:lnTo>
                <a:lnTo>
                  <a:pt x="374" y="1294"/>
                </a:lnTo>
                <a:close/>
                <a:moveTo>
                  <a:pt x="374" y="409"/>
                </a:moveTo>
                <a:lnTo>
                  <a:pt x="374" y="409"/>
                </a:lnTo>
                <a:lnTo>
                  <a:pt x="224" y="409"/>
                </a:lnTo>
                <a:lnTo>
                  <a:pt x="224" y="739"/>
                </a:lnTo>
                <a:lnTo>
                  <a:pt x="374" y="739"/>
                </a:lnTo>
                <a:lnTo>
                  <a:pt x="374" y="409"/>
                </a:lnTo>
                <a:close/>
                <a:moveTo>
                  <a:pt x="374" y="852"/>
                </a:moveTo>
                <a:lnTo>
                  <a:pt x="374" y="852"/>
                </a:lnTo>
                <a:lnTo>
                  <a:pt x="224" y="852"/>
                </a:lnTo>
                <a:lnTo>
                  <a:pt x="224" y="1181"/>
                </a:lnTo>
                <a:lnTo>
                  <a:pt x="374" y="1181"/>
                </a:lnTo>
                <a:lnTo>
                  <a:pt x="374" y="8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Freeform 34">
            <a:extLst>
              <a:ext uri="{FF2B5EF4-FFF2-40B4-BE49-F238E27FC236}">
                <a16:creationId xmlns:a16="http://schemas.microsoft.com/office/drawing/2014/main" id="{384FD075-0D8C-5AA8-CAAB-5EF8CA294A53}"/>
              </a:ext>
            </a:extLst>
          </p:cNvPr>
          <p:cNvSpPr>
            <a:spLocks noEditPoints="1"/>
          </p:cNvSpPr>
          <p:nvPr/>
        </p:nvSpPr>
        <p:spPr bwMode="auto">
          <a:xfrm>
            <a:off x="7646505" y="2196040"/>
            <a:ext cx="419614" cy="336777"/>
          </a:xfrm>
          <a:custGeom>
            <a:avLst/>
            <a:gdLst>
              <a:gd name="T0" fmla="*/ 70888699 w 2470"/>
              <a:gd name="T1" fmla="*/ 70454260 h 1986"/>
              <a:gd name="T2" fmla="*/ 84892864 w 2470"/>
              <a:gd name="T3" fmla="*/ 59945285 h 1986"/>
              <a:gd name="T4" fmla="*/ 60908336 w 2470"/>
              <a:gd name="T5" fmla="*/ 72343664 h 1986"/>
              <a:gd name="T6" fmla="*/ 60908336 w 2470"/>
              <a:gd name="T7" fmla="*/ 59945285 h 1986"/>
              <a:gd name="T8" fmla="*/ 60908336 w 2470"/>
              <a:gd name="T9" fmla="*/ 72343664 h 1986"/>
              <a:gd name="T10" fmla="*/ 55622243 w 2470"/>
              <a:gd name="T11" fmla="*/ 72343664 h 1986"/>
              <a:gd name="T12" fmla="*/ 55622243 w 2470"/>
              <a:gd name="T13" fmla="*/ 59945285 h 1986"/>
              <a:gd name="T14" fmla="*/ 88325041 w 2470"/>
              <a:gd name="T15" fmla="*/ 54670974 h 1986"/>
              <a:gd name="T16" fmla="*/ 77476604 w 2470"/>
              <a:gd name="T17" fmla="*/ 54670974 h 1986"/>
              <a:gd name="T18" fmla="*/ 73610688 w 2470"/>
              <a:gd name="T19" fmla="*/ 45027703 h 1986"/>
              <a:gd name="T20" fmla="*/ 60908336 w 2470"/>
              <a:gd name="T21" fmla="*/ 54670974 h 1986"/>
              <a:gd name="T22" fmla="*/ 55622243 w 2470"/>
              <a:gd name="T23" fmla="*/ 45027703 h 1986"/>
              <a:gd name="T24" fmla="*/ 44458432 w 2470"/>
              <a:gd name="T25" fmla="*/ 54670974 h 1986"/>
              <a:gd name="T26" fmla="*/ 42998734 w 2470"/>
              <a:gd name="T27" fmla="*/ 52073268 h 1986"/>
              <a:gd name="T28" fmla="*/ 37909849 w 2470"/>
              <a:gd name="T29" fmla="*/ 47901158 h 1986"/>
              <a:gd name="T30" fmla="*/ 35898047 w 2470"/>
              <a:gd name="T31" fmla="*/ 54670974 h 1986"/>
              <a:gd name="T32" fmla="*/ 40513474 w 2470"/>
              <a:gd name="T33" fmla="*/ 59945285 h 1986"/>
              <a:gd name="T34" fmla="*/ 36568714 w 2470"/>
              <a:gd name="T35" fmla="*/ 64983297 h 1986"/>
              <a:gd name="T36" fmla="*/ 58265190 w 2470"/>
              <a:gd name="T37" fmla="*/ 78168877 h 1986"/>
              <a:gd name="T38" fmla="*/ 91599134 w 2470"/>
              <a:gd name="T39" fmla="*/ 45027703 h 1986"/>
              <a:gd name="T40" fmla="*/ 55622243 w 2470"/>
              <a:gd name="T41" fmla="*/ 5825214 h 1986"/>
              <a:gd name="T42" fmla="*/ 55622243 w 2470"/>
              <a:gd name="T43" fmla="*/ 18223592 h 1986"/>
              <a:gd name="T44" fmla="*/ 55622243 w 2470"/>
              <a:gd name="T45" fmla="*/ 5825214 h 1986"/>
              <a:gd name="T46" fmla="*/ 60908336 w 2470"/>
              <a:gd name="T47" fmla="*/ 5825214 h 1986"/>
              <a:gd name="T48" fmla="*/ 60908336 w 2470"/>
              <a:gd name="T49" fmla="*/ 18223592 h 1986"/>
              <a:gd name="T50" fmla="*/ 84892864 w 2470"/>
              <a:gd name="T51" fmla="*/ 18223592 h 1986"/>
              <a:gd name="T52" fmla="*/ 76017105 w 2470"/>
              <a:gd name="T53" fmla="*/ 18223592 h 1986"/>
              <a:gd name="T54" fmla="*/ 84892864 w 2470"/>
              <a:gd name="T55" fmla="*/ 18223592 h 1986"/>
              <a:gd name="T56" fmla="*/ 45681202 w 2470"/>
              <a:gd name="T57" fmla="*/ 7714617 h 1986"/>
              <a:gd name="T58" fmla="*/ 36371506 w 2470"/>
              <a:gd name="T59" fmla="*/ 18223592 h 1986"/>
              <a:gd name="T60" fmla="*/ 39053974 w 2470"/>
              <a:gd name="T61" fmla="*/ 23497903 h 1986"/>
              <a:gd name="T62" fmla="*/ 39330026 w 2470"/>
              <a:gd name="T63" fmla="*/ 30228468 h 1986"/>
              <a:gd name="T64" fmla="*/ 44182182 w 2470"/>
              <a:gd name="T65" fmla="*/ 24757505 h 1986"/>
              <a:gd name="T66" fmla="*/ 55622243 w 2470"/>
              <a:gd name="T67" fmla="*/ 23497903 h 1986"/>
              <a:gd name="T68" fmla="*/ 60908336 w 2470"/>
              <a:gd name="T69" fmla="*/ 33141174 h 1986"/>
              <a:gd name="T70" fmla="*/ 72072147 w 2470"/>
              <a:gd name="T71" fmla="*/ 23497903 h 1986"/>
              <a:gd name="T72" fmla="*/ 78936303 w 2470"/>
              <a:gd name="T73" fmla="*/ 33141174 h 1986"/>
              <a:gd name="T74" fmla="*/ 88325041 w 2470"/>
              <a:gd name="T75" fmla="*/ 23497903 h 1986"/>
              <a:gd name="T76" fmla="*/ 96964071 w 2470"/>
              <a:gd name="T77" fmla="*/ 33141174 h 1986"/>
              <a:gd name="T78" fmla="*/ 28994569 w 2470"/>
              <a:gd name="T79" fmla="*/ 13185580 h 1986"/>
              <a:gd name="T80" fmla="*/ 45681202 w 2470"/>
              <a:gd name="T81" fmla="*/ 7714617 h 1986"/>
              <a:gd name="T82" fmla="*/ 51085660 w 2470"/>
              <a:gd name="T83" fmla="*/ 37588835 h 1986"/>
              <a:gd name="T84" fmla="*/ 51085660 w 2470"/>
              <a:gd name="T85" fmla="*/ 40580043 h 1986"/>
              <a:gd name="T86" fmla="*/ 97437529 w 2470"/>
              <a:gd name="T87" fmla="*/ 37588835 h 1986"/>
              <a:gd name="T88" fmla="*/ 30888006 w 2470"/>
              <a:gd name="T89" fmla="*/ 43965149 h 1986"/>
              <a:gd name="T90" fmla="*/ 41144619 w 2470"/>
              <a:gd name="T91" fmla="*/ 43965149 h 1986"/>
              <a:gd name="T92" fmla="*/ 49152702 w 2470"/>
              <a:gd name="T93" fmla="*/ 49475561 h 1986"/>
              <a:gd name="T94" fmla="*/ 49152702 w 2470"/>
              <a:gd name="T95" fmla="*/ 28693316 h 1986"/>
              <a:gd name="T96" fmla="*/ 41144619 w 2470"/>
              <a:gd name="T97" fmla="*/ 34203728 h 1986"/>
              <a:gd name="T98" fmla="*/ 32505391 w 2470"/>
              <a:gd name="T99" fmla="*/ 17161038 h 1986"/>
              <a:gd name="T100" fmla="*/ 17791237 w 2470"/>
              <a:gd name="T101" fmla="*/ 34203728 h 1986"/>
              <a:gd name="T102" fmla="*/ 0 w 2470"/>
              <a:gd name="T103" fmla="*/ 39084538 h 1986"/>
              <a:gd name="T104" fmla="*/ 17791237 w 2470"/>
              <a:gd name="T105" fmla="*/ 43965149 h 1986"/>
              <a:gd name="T106" fmla="*/ 32505391 w 2470"/>
              <a:gd name="T107" fmla="*/ 61007839 h 198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470" h="1986">
                <a:moveTo>
                  <a:pt x="1797" y="1790"/>
                </a:moveTo>
                <a:lnTo>
                  <a:pt x="1797" y="1790"/>
                </a:lnTo>
                <a:cubicBezTo>
                  <a:pt x="1849" y="1717"/>
                  <a:pt x="1893" y="1627"/>
                  <a:pt x="1927" y="1523"/>
                </a:cubicBezTo>
                <a:lnTo>
                  <a:pt x="2152" y="1523"/>
                </a:lnTo>
                <a:cubicBezTo>
                  <a:pt x="2059" y="1640"/>
                  <a:pt x="1937" y="1733"/>
                  <a:pt x="1797" y="1790"/>
                </a:cubicBezTo>
                <a:close/>
                <a:moveTo>
                  <a:pt x="1544" y="1838"/>
                </a:moveTo>
                <a:lnTo>
                  <a:pt x="1544" y="1838"/>
                </a:lnTo>
                <a:lnTo>
                  <a:pt x="1544" y="1523"/>
                </a:lnTo>
                <a:lnTo>
                  <a:pt x="1786" y="1523"/>
                </a:lnTo>
                <a:cubicBezTo>
                  <a:pt x="1724" y="1689"/>
                  <a:pt x="1635" y="1800"/>
                  <a:pt x="1544" y="1838"/>
                </a:cubicBezTo>
                <a:close/>
                <a:moveTo>
                  <a:pt x="1410" y="1838"/>
                </a:moveTo>
                <a:lnTo>
                  <a:pt x="1410" y="1838"/>
                </a:lnTo>
                <a:cubicBezTo>
                  <a:pt x="1319" y="1800"/>
                  <a:pt x="1230" y="1689"/>
                  <a:pt x="1168" y="1523"/>
                </a:cubicBezTo>
                <a:lnTo>
                  <a:pt x="1410" y="1523"/>
                </a:lnTo>
                <a:lnTo>
                  <a:pt x="1410" y="1838"/>
                </a:lnTo>
                <a:close/>
                <a:moveTo>
                  <a:pt x="2239" y="1389"/>
                </a:moveTo>
                <a:lnTo>
                  <a:pt x="2239" y="1389"/>
                </a:lnTo>
                <a:lnTo>
                  <a:pt x="1964" y="1389"/>
                </a:lnTo>
                <a:cubicBezTo>
                  <a:pt x="1982" y="1312"/>
                  <a:pt x="1994" y="1230"/>
                  <a:pt x="2001" y="1144"/>
                </a:cubicBezTo>
                <a:lnTo>
                  <a:pt x="1866" y="1144"/>
                </a:lnTo>
                <a:cubicBezTo>
                  <a:pt x="1859" y="1232"/>
                  <a:pt x="1846" y="1314"/>
                  <a:pt x="1827" y="1389"/>
                </a:cubicBezTo>
                <a:lnTo>
                  <a:pt x="1544" y="1389"/>
                </a:lnTo>
                <a:lnTo>
                  <a:pt x="1544" y="1144"/>
                </a:lnTo>
                <a:lnTo>
                  <a:pt x="1410" y="1144"/>
                </a:lnTo>
                <a:lnTo>
                  <a:pt x="1410" y="1389"/>
                </a:lnTo>
                <a:lnTo>
                  <a:pt x="1127" y="1389"/>
                </a:lnTo>
                <a:cubicBezTo>
                  <a:pt x="1124" y="1379"/>
                  <a:pt x="1122" y="1368"/>
                  <a:pt x="1120" y="1357"/>
                </a:cubicBezTo>
                <a:lnTo>
                  <a:pt x="1090" y="1323"/>
                </a:lnTo>
                <a:lnTo>
                  <a:pt x="997" y="1217"/>
                </a:lnTo>
                <a:lnTo>
                  <a:pt x="961" y="1217"/>
                </a:lnTo>
                <a:cubicBezTo>
                  <a:pt x="968" y="1277"/>
                  <a:pt x="977" y="1334"/>
                  <a:pt x="990" y="1389"/>
                </a:cubicBezTo>
                <a:lnTo>
                  <a:pt x="910" y="1389"/>
                </a:lnTo>
                <a:lnTo>
                  <a:pt x="922" y="1523"/>
                </a:lnTo>
                <a:lnTo>
                  <a:pt x="1027" y="1523"/>
                </a:lnTo>
                <a:cubicBezTo>
                  <a:pt x="1061" y="1627"/>
                  <a:pt x="1106" y="1717"/>
                  <a:pt x="1158" y="1790"/>
                </a:cubicBezTo>
                <a:cubicBezTo>
                  <a:pt x="1073" y="1756"/>
                  <a:pt x="996" y="1709"/>
                  <a:pt x="927" y="1651"/>
                </a:cubicBezTo>
                <a:lnTo>
                  <a:pt x="735" y="1651"/>
                </a:lnTo>
                <a:cubicBezTo>
                  <a:pt x="917" y="1856"/>
                  <a:pt x="1182" y="1986"/>
                  <a:pt x="1477" y="1986"/>
                </a:cubicBezTo>
                <a:cubicBezTo>
                  <a:pt x="1973" y="1986"/>
                  <a:pt x="2385" y="1620"/>
                  <a:pt x="2458" y="1144"/>
                </a:cubicBezTo>
                <a:lnTo>
                  <a:pt x="2322" y="1144"/>
                </a:lnTo>
                <a:cubicBezTo>
                  <a:pt x="2307" y="1231"/>
                  <a:pt x="2278" y="1313"/>
                  <a:pt x="2239" y="1389"/>
                </a:cubicBezTo>
                <a:close/>
                <a:moveTo>
                  <a:pt x="1410" y="148"/>
                </a:moveTo>
                <a:lnTo>
                  <a:pt x="1410" y="148"/>
                </a:lnTo>
                <a:lnTo>
                  <a:pt x="1410" y="463"/>
                </a:lnTo>
                <a:lnTo>
                  <a:pt x="1168" y="463"/>
                </a:lnTo>
                <a:cubicBezTo>
                  <a:pt x="1230" y="297"/>
                  <a:pt x="1319" y="186"/>
                  <a:pt x="1410" y="148"/>
                </a:cubicBezTo>
                <a:close/>
                <a:moveTo>
                  <a:pt x="1544" y="148"/>
                </a:moveTo>
                <a:lnTo>
                  <a:pt x="1544" y="148"/>
                </a:lnTo>
                <a:cubicBezTo>
                  <a:pt x="1635" y="186"/>
                  <a:pt x="1724" y="297"/>
                  <a:pt x="1786" y="463"/>
                </a:cubicBezTo>
                <a:lnTo>
                  <a:pt x="1544" y="463"/>
                </a:lnTo>
                <a:lnTo>
                  <a:pt x="1544" y="148"/>
                </a:lnTo>
                <a:close/>
                <a:moveTo>
                  <a:pt x="2152" y="463"/>
                </a:moveTo>
                <a:lnTo>
                  <a:pt x="2152" y="463"/>
                </a:lnTo>
                <a:lnTo>
                  <a:pt x="1927" y="463"/>
                </a:lnTo>
                <a:cubicBezTo>
                  <a:pt x="1893" y="360"/>
                  <a:pt x="1849" y="269"/>
                  <a:pt x="1797" y="197"/>
                </a:cubicBezTo>
                <a:cubicBezTo>
                  <a:pt x="1937" y="253"/>
                  <a:pt x="2060" y="346"/>
                  <a:pt x="2152" y="463"/>
                </a:cubicBezTo>
                <a:close/>
                <a:moveTo>
                  <a:pt x="1158" y="196"/>
                </a:moveTo>
                <a:lnTo>
                  <a:pt x="1158" y="196"/>
                </a:lnTo>
                <a:cubicBezTo>
                  <a:pt x="1106" y="269"/>
                  <a:pt x="1061" y="359"/>
                  <a:pt x="1027" y="463"/>
                </a:cubicBezTo>
                <a:lnTo>
                  <a:pt x="922" y="463"/>
                </a:lnTo>
                <a:lnTo>
                  <a:pt x="910" y="597"/>
                </a:lnTo>
                <a:lnTo>
                  <a:pt x="990" y="597"/>
                </a:lnTo>
                <a:cubicBezTo>
                  <a:pt x="977" y="652"/>
                  <a:pt x="968" y="709"/>
                  <a:pt x="961" y="768"/>
                </a:cubicBezTo>
                <a:lnTo>
                  <a:pt x="997" y="768"/>
                </a:lnTo>
                <a:lnTo>
                  <a:pt x="1090" y="662"/>
                </a:lnTo>
                <a:lnTo>
                  <a:pt x="1120" y="629"/>
                </a:lnTo>
                <a:cubicBezTo>
                  <a:pt x="1122" y="618"/>
                  <a:pt x="1124" y="607"/>
                  <a:pt x="1127" y="597"/>
                </a:cubicBezTo>
                <a:lnTo>
                  <a:pt x="1410" y="597"/>
                </a:lnTo>
                <a:lnTo>
                  <a:pt x="1410" y="842"/>
                </a:lnTo>
                <a:lnTo>
                  <a:pt x="1544" y="842"/>
                </a:lnTo>
                <a:lnTo>
                  <a:pt x="1544" y="597"/>
                </a:lnTo>
                <a:lnTo>
                  <a:pt x="1827" y="597"/>
                </a:lnTo>
                <a:cubicBezTo>
                  <a:pt x="1846" y="672"/>
                  <a:pt x="1859" y="754"/>
                  <a:pt x="1866" y="842"/>
                </a:cubicBezTo>
                <a:lnTo>
                  <a:pt x="2001" y="842"/>
                </a:lnTo>
                <a:cubicBezTo>
                  <a:pt x="1994" y="756"/>
                  <a:pt x="1982" y="674"/>
                  <a:pt x="1965" y="597"/>
                </a:cubicBezTo>
                <a:lnTo>
                  <a:pt x="2239" y="597"/>
                </a:lnTo>
                <a:cubicBezTo>
                  <a:pt x="2278" y="673"/>
                  <a:pt x="2307" y="755"/>
                  <a:pt x="2322" y="842"/>
                </a:cubicBezTo>
                <a:lnTo>
                  <a:pt x="2458" y="842"/>
                </a:lnTo>
                <a:cubicBezTo>
                  <a:pt x="2385" y="366"/>
                  <a:pt x="1973" y="0"/>
                  <a:pt x="1477" y="0"/>
                </a:cubicBezTo>
                <a:cubicBezTo>
                  <a:pt x="1182" y="0"/>
                  <a:pt x="917" y="130"/>
                  <a:pt x="735" y="335"/>
                </a:cubicBezTo>
                <a:lnTo>
                  <a:pt x="927" y="335"/>
                </a:lnTo>
                <a:cubicBezTo>
                  <a:pt x="996" y="277"/>
                  <a:pt x="1073" y="230"/>
                  <a:pt x="1158" y="196"/>
                </a:cubicBezTo>
                <a:close/>
                <a:moveTo>
                  <a:pt x="1295" y="955"/>
                </a:moveTo>
                <a:lnTo>
                  <a:pt x="1295" y="955"/>
                </a:lnTo>
                <a:cubicBezTo>
                  <a:pt x="1292" y="970"/>
                  <a:pt x="1289" y="983"/>
                  <a:pt x="1286" y="993"/>
                </a:cubicBezTo>
                <a:cubicBezTo>
                  <a:pt x="1289" y="1003"/>
                  <a:pt x="1292" y="1016"/>
                  <a:pt x="1295" y="1031"/>
                </a:cubicBezTo>
                <a:lnTo>
                  <a:pt x="2470" y="1031"/>
                </a:lnTo>
                <a:lnTo>
                  <a:pt x="2470" y="955"/>
                </a:lnTo>
                <a:lnTo>
                  <a:pt x="1295" y="955"/>
                </a:lnTo>
                <a:close/>
                <a:moveTo>
                  <a:pt x="783" y="1117"/>
                </a:moveTo>
                <a:lnTo>
                  <a:pt x="783" y="1117"/>
                </a:lnTo>
                <a:lnTo>
                  <a:pt x="1043" y="1117"/>
                </a:lnTo>
                <a:lnTo>
                  <a:pt x="1166" y="1257"/>
                </a:lnTo>
                <a:lnTo>
                  <a:pt x="1246" y="1257"/>
                </a:lnTo>
                <a:cubicBezTo>
                  <a:pt x="1246" y="1257"/>
                  <a:pt x="1183" y="994"/>
                  <a:pt x="1183" y="993"/>
                </a:cubicBezTo>
                <a:cubicBezTo>
                  <a:pt x="1183" y="992"/>
                  <a:pt x="1246" y="729"/>
                  <a:pt x="1246" y="729"/>
                </a:cubicBezTo>
                <a:lnTo>
                  <a:pt x="1166" y="729"/>
                </a:lnTo>
                <a:lnTo>
                  <a:pt x="1043" y="869"/>
                </a:lnTo>
                <a:lnTo>
                  <a:pt x="783" y="869"/>
                </a:lnTo>
                <a:lnTo>
                  <a:pt x="824" y="436"/>
                </a:lnTo>
                <a:lnTo>
                  <a:pt x="681" y="436"/>
                </a:lnTo>
                <a:lnTo>
                  <a:pt x="451" y="869"/>
                </a:lnTo>
                <a:lnTo>
                  <a:pt x="124" y="869"/>
                </a:lnTo>
                <a:cubicBezTo>
                  <a:pt x="55" y="869"/>
                  <a:pt x="0" y="925"/>
                  <a:pt x="0" y="993"/>
                </a:cubicBezTo>
                <a:cubicBezTo>
                  <a:pt x="0" y="1061"/>
                  <a:pt x="55" y="1117"/>
                  <a:pt x="124" y="1117"/>
                </a:cubicBezTo>
                <a:lnTo>
                  <a:pt x="451" y="1117"/>
                </a:lnTo>
                <a:lnTo>
                  <a:pt x="681" y="1550"/>
                </a:lnTo>
                <a:lnTo>
                  <a:pt x="824" y="1550"/>
                </a:lnTo>
                <a:lnTo>
                  <a:pt x="783" y="11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Freeform 26">
            <a:extLst>
              <a:ext uri="{FF2B5EF4-FFF2-40B4-BE49-F238E27FC236}">
                <a16:creationId xmlns:a16="http://schemas.microsoft.com/office/drawing/2014/main" id="{336432EF-5C3C-30BB-A043-6470234A3DF8}"/>
              </a:ext>
            </a:extLst>
          </p:cNvPr>
          <p:cNvSpPr>
            <a:spLocks noEditPoints="1"/>
          </p:cNvSpPr>
          <p:nvPr/>
        </p:nvSpPr>
        <p:spPr bwMode="auto">
          <a:xfrm>
            <a:off x="7685405" y="3523352"/>
            <a:ext cx="405433" cy="405432"/>
          </a:xfrm>
          <a:custGeom>
            <a:avLst/>
            <a:gdLst>
              <a:gd name="T0" fmla="*/ 34828476 w 2327"/>
              <a:gd name="T1" fmla="*/ 72494329 h 2330"/>
              <a:gd name="T2" fmla="*/ 34828476 w 2327"/>
              <a:gd name="T3" fmla="*/ 41408450 h 2330"/>
              <a:gd name="T4" fmla="*/ 34828476 w 2327"/>
              <a:gd name="T5" fmla="*/ 72494329 h 2330"/>
              <a:gd name="T6" fmla="*/ 66032320 w 2327"/>
              <a:gd name="T7" fmla="*/ 41368995 h 2330"/>
              <a:gd name="T8" fmla="*/ 49327206 w 2327"/>
              <a:gd name="T9" fmla="*/ 34868218 h 2330"/>
              <a:gd name="T10" fmla="*/ 42038434 w 2327"/>
              <a:gd name="T11" fmla="*/ 22851456 h 2330"/>
              <a:gd name="T12" fmla="*/ 34828476 w 2327"/>
              <a:gd name="T13" fmla="*/ 30534300 h 2330"/>
              <a:gd name="T14" fmla="*/ 20408561 w 2327"/>
              <a:gd name="T15" fmla="*/ 25215393 h 2330"/>
              <a:gd name="T16" fmla="*/ 16074605 w 2327"/>
              <a:gd name="T17" fmla="*/ 38374767 h 2330"/>
              <a:gd name="T18" fmla="*/ 1063686 w 2327"/>
              <a:gd name="T19" fmla="*/ 48382093 h 2330"/>
              <a:gd name="T20" fmla="*/ 0 w 2327"/>
              <a:gd name="T21" fmla="*/ 57640763 h 2330"/>
              <a:gd name="T22" fmla="*/ 12646907 w 2327"/>
              <a:gd name="T23" fmla="*/ 71272806 h 2330"/>
              <a:gd name="T24" fmla="*/ 14183475 w 2327"/>
              <a:gd name="T25" fmla="*/ 85023214 h 2330"/>
              <a:gd name="T26" fmla="*/ 32070595 w 2327"/>
              <a:gd name="T27" fmla="*/ 83210856 h 2330"/>
              <a:gd name="T28" fmla="*/ 34828476 w 2327"/>
              <a:gd name="T29" fmla="*/ 91799780 h 2330"/>
              <a:gd name="T30" fmla="*/ 44166005 w 2327"/>
              <a:gd name="T31" fmla="*/ 81674287 h 2330"/>
              <a:gd name="T32" fmla="*/ 61462122 w 2327"/>
              <a:gd name="T33" fmla="*/ 79428517 h 2330"/>
              <a:gd name="T34" fmla="*/ 59846741 w 2327"/>
              <a:gd name="T35" fmla="*/ 65481230 h 2330"/>
              <a:gd name="T36" fmla="*/ 61146868 w 2327"/>
              <a:gd name="T37" fmla="*/ 54528369 h 2330"/>
              <a:gd name="T38" fmla="*/ 66032320 w 2327"/>
              <a:gd name="T39" fmla="*/ 41368995 h 2330"/>
              <a:gd name="T40" fmla="*/ 70642024 w 2327"/>
              <a:gd name="T41" fmla="*/ 27500618 h 2330"/>
              <a:gd name="T42" fmla="*/ 70642024 w 2327"/>
              <a:gd name="T43" fmla="*/ 14577578 h 2330"/>
              <a:gd name="T44" fmla="*/ 70642024 w 2327"/>
              <a:gd name="T45" fmla="*/ 27500618 h 2330"/>
              <a:gd name="T46" fmla="*/ 90380768 w 2327"/>
              <a:gd name="T47" fmla="*/ 13750210 h 2330"/>
              <a:gd name="T48" fmla="*/ 77891290 w 2327"/>
              <a:gd name="T49" fmla="*/ 7288888 h 2330"/>
              <a:gd name="T50" fmla="*/ 70642024 w 2327"/>
              <a:gd name="T51" fmla="*/ 0 h 2330"/>
              <a:gd name="T52" fmla="*/ 68159891 w 2327"/>
              <a:gd name="T53" fmla="*/ 5712864 h 2330"/>
              <a:gd name="T54" fmla="*/ 54291472 w 2327"/>
              <a:gd name="T55" fmla="*/ 7840467 h 2330"/>
              <a:gd name="T56" fmla="*/ 55276543 w 2327"/>
              <a:gd name="T57" fmla="*/ 18675161 h 2330"/>
              <a:gd name="T58" fmla="*/ 56773605 w 2327"/>
              <a:gd name="T59" fmla="*/ 28091453 h 2330"/>
              <a:gd name="T60" fmla="*/ 59216232 w 2327"/>
              <a:gd name="T61" fmla="*/ 38729268 h 2330"/>
              <a:gd name="T62" fmla="*/ 70642024 w 2327"/>
              <a:gd name="T63" fmla="*/ 36601666 h 2330"/>
              <a:gd name="T64" fmla="*/ 76039666 w 2327"/>
              <a:gd name="T65" fmla="*/ 41408450 h 2330"/>
              <a:gd name="T66" fmla="*/ 81673550 w 2327"/>
              <a:gd name="T67" fmla="*/ 32031414 h 2330"/>
              <a:gd name="T68" fmla="*/ 91641588 w 2327"/>
              <a:gd name="T69" fmla="*/ 22220967 h 2330"/>
              <a:gd name="T70" fmla="*/ 90380768 w 2327"/>
              <a:gd name="T71" fmla="*/ 13750210 h 23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327" h="2330">
                <a:moveTo>
                  <a:pt x="884" y="1840"/>
                </a:moveTo>
                <a:lnTo>
                  <a:pt x="884" y="1840"/>
                </a:lnTo>
                <a:cubicBezTo>
                  <a:pt x="666" y="1840"/>
                  <a:pt x="490" y="1664"/>
                  <a:pt x="490" y="1446"/>
                </a:cubicBezTo>
                <a:cubicBezTo>
                  <a:pt x="490" y="1227"/>
                  <a:pt x="666" y="1051"/>
                  <a:pt x="884" y="1051"/>
                </a:cubicBezTo>
                <a:cubicBezTo>
                  <a:pt x="1103" y="1051"/>
                  <a:pt x="1279" y="1227"/>
                  <a:pt x="1279" y="1446"/>
                </a:cubicBezTo>
                <a:cubicBezTo>
                  <a:pt x="1279" y="1664"/>
                  <a:pt x="1103" y="1840"/>
                  <a:pt x="884" y="1840"/>
                </a:cubicBezTo>
                <a:close/>
                <a:moveTo>
                  <a:pt x="1676" y="1050"/>
                </a:moveTo>
                <a:lnTo>
                  <a:pt x="1676" y="1050"/>
                </a:lnTo>
                <a:lnTo>
                  <a:pt x="1453" y="1090"/>
                </a:lnTo>
                <a:cubicBezTo>
                  <a:pt x="1401" y="1008"/>
                  <a:pt x="1332" y="938"/>
                  <a:pt x="1252" y="885"/>
                </a:cubicBezTo>
                <a:lnTo>
                  <a:pt x="1292" y="661"/>
                </a:lnTo>
                <a:cubicBezTo>
                  <a:pt x="1222" y="624"/>
                  <a:pt x="1147" y="597"/>
                  <a:pt x="1067" y="580"/>
                </a:cubicBezTo>
                <a:lnTo>
                  <a:pt x="961" y="779"/>
                </a:lnTo>
                <a:cubicBezTo>
                  <a:pt x="936" y="777"/>
                  <a:pt x="910" y="775"/>
                  <a:pt x="884" y="775"/>
                </a:cubicBezTo>
                <a:cubicBezTo>
                  <a:pt x="809" y="775"/>
                  <a:pt x="736" y="788"/>
                  <a:pt x="669" y="811"/>
                </a:cubicBezTo>
                <a:lnTo>
                  <a:pt x="518" y="640"/>
                </a:lnTo>
                <a:cubicBezTo>
                  <a:pt x="446" y="673"/>
                  <a:pt x="378" y="716"/>
                  <a:pt x="318" y="767"/>
                </a:cubicBezTo>
                <a:lnTo>
                  <a:pt x="408" y="974"/>
                </a:lnTo>
                <a:cubicBezTo>
                  <a:pt x="340" y="1042"/>
                  <a:pt x="287" y="1126"/>
                  <a:pt x="253" y="1219"/>
                </a:cubicBezTo>
                <a:lnTo>
                  <a:pt x="27" y="1228"/>
                </a:lnTo>
                <a:cubicBezTo>
                  <a:pt x="9" y="1297"/>
                  <a:pt x="0" y="1370"/>
                  <a:pt x="0" y="1446"/>
                </a:cubicBezTo>
                <a:cubicBezTo>
                  <a:pt x="0" y="1451"/>
                  <a:pt x="0" y="1457"/>
                  <a:pt x="0" y="1463"/>
                </a:cubicBezTo>
                <a:lnTo>
                  <a:pt x="219" y="1523"/>
                </a:lnTo>
                <a:cubicBezTo>
                  <a:pt x="231" y="1628"/>
                  <a:pt x="267" y="1725"/>
                  <a:pt x="321" y="1809"/>
                </a:cubicBezTo>
                <a:lnTo>
                  <a:pt x="190" y="1993"/>
                </a:lnTo>
                <a:cubicBezTo>
                  <a:pt x="239" y="2055"/>
                  <a:pt x="296" y="2111"/>
                  <a:pt x="360" y="2158"/>
                </a:cubicBezTo>
                <a:lnTo>
                  <a:pt x="543" y="2022"/>
                </a:lnTo>
                <a:cubicBezTo>
                  <a:pt x="624" y="2070"/>
                  <a:pt x="716" y="2102"/>
                  <a:pt x="814" y="2112"/>
                </a:cubicBezTo>
                <a:lnTo>
                  <a:pt x="875" y="2330"/>
                </a:lnTo>
                <a:cubicBezTo>
                  <a:pt x="878" y="2330"/>
                  <a:pt x="881" y="2330"/>
                  <a:pt x="884" y="2330"/>
                </a:cubicBezTo>
                <a:cubicBezTo>
                  <a:pt x="963" y="2330"/>
                  <a:pt x="1039" y="2319"/>
                  <a:pt x="1112" y="2300"/>
                </a:cubicBezTo>
                <a:lnTo>
                  <a:pt x="1121" y="2073"/>
                </a:lnTo>
                <a:cubicBezTo>
                  <a:pt x="1208" y="2040"/>
                  <a:pt x="1287" y="1989"/>
                  <a:pt x="1352" y="1925"/>
                </a:cubicBezTo>
                <a:lnTo>
                  <a:pt x="1560" y="2016"/>
                </a:lnTo>
                <a:cubicBezTo>
                  <a:pt x="1612" y="1955"/>
                  <a:pt x="1655" y="1886"/>
                  <a:pt x="1689" y="1813"/>
                </a:cubicBezTo>
                <a:lnTo>
                  <a:pt x="1519" y="1662"/>
                </a:lnTo>
                <a:cubicBezTo>
                  <a:pt x="1542" y="1594"/>
                  <a:pt x="1555" y="1521"/>
                  <a:pt x="1555" y="1446"/>
                </a:cubicBezTo>
                <a:cubicBezTo>
                  <a:pt x="1555" y="1425"/>
                  <a:pt x="1554" y="1404"/>
                  <a:pt x="1552" y="1384"/>
                </a:cubicBezTo>
                <a:lnTo>
                  <a:pt x="1753" y="1278"/>
                </a:lnTo>
                <a:cubicBezTo>
                  <a:pt x="1737" y="1197"/>
                  <a:pt x="1711" y="1121"/>
                  <a:pt x="1676" y="1050"/>
                </a:cubicBezTo>
                <a:close/>
                <a:moveTo>
                  <a:pt x="1793" y="698"/>
                </a:moveTo>
                <a:lnTo>
                  <a:pt x="1793" y="698"/>
                </a:lnTo>
                <a:cubicBezTo>
                  <a:pt x="1702" y="698"/>
                  <a:pt x="1629" y="625"/>
                  <a:pt x="1629" y="534"/>
                </a:cubicBezTo>
                <a:cubicBezTo>
                  <a:pt x="1629" y="444"/>
                  <a:pt x="1702" y="370"/>
                  <a:pt x="1793" y="370"/>
                </a:cubicBezTo>
                <a:cubicBezTo>
                  <a:pt x="1884" y="370"/>
                  <a:pt x="1957" y="444"/>
                  <a:pt x="1957" y="534"/>
                </a:cubicBezTo>
                <a:cubicBezTo>
                  <a:pt x="1957" y="625"/>
                  <a:pt x="1884" y="698"/>
                  <a:pt x="1793" y="698"/>
                </a:cubicBezTo>
                <a:close/>
                <a:moveTo>
                  <a:pt x="2294" y="349"/>
                </a:moveTo>
                <a:lnTo>
                  <a:pt x="2294" y="349"/>
                </a:lnTo>
                <a:lnTo>
                  <a:pt x="2145" y="355"/>
                </a:lnTo>
                <a:cubicBezTo>
                  <a:pt x="2108" y="283"/>
                  <a:pt x="2049" y="223"/>
                  <a:pt x="1977" y="185"/>
                </a:cubicBezTo>
                <a:lnTo>
                  <a:pt x="1985" y="36"/>
                </a:lnTo>
                <a:cubicBezTo>
                  <a:pt x="1926" y="13"/>
                  <a:pt x="1861" y="0"/>
                  <a:pt x="1793" y="0"/>
                </a:cubicBezTo>
                <a:cubicBezTo>
                  <a:pt x="1785" y="0"/>
                  <a:pt x="1778" y="1"/>
                  <a:pt x="1770" y="1"/>
                </a:cubicBezTo>
                <a:lnTo>
                  <a:pt x="1730" y="145"/>
                </a:lnTo>
                <a:cubicBezTo>
                  <a:pt x="1648" y="158"/>
                  <a:pt x="1574" y="196"/>
                  <a:pt x="1517" y="252"/>
                </a:cubicBezTo>
                <a:lnTo>
                  <a:pt x="1378" y="199"/>
                </a:lnTo>
                <a:cubicBezTo>
                  <a:pt x="1332" y="255"/>
                  <a:pt x="1298" y="321"/>
                  <a:pt x="1278" y="392"/>
                </a:cubicBezTo>
                <a:lnTo>
                  <a:pt x="1403" y="474"/>
                </a:lnTo>
                <a:cubicBezTo>
                  <a:pt x="1400" y="494"/>
                  <a:pt x="1398" y="514"/>
                  <a:pt x="1398" y="534"/>
                </a:cubicBezTo>
                <a:cubicBezTo>
                  <a:pt x="1398" y="599"/>
                  <a:pt x="1414" y="659"/>
                  <a:pt x="1441" y="713"/>
                </a:cubicBezTo>
                <a:lnTo>
                  <a:pt x="1348" y="830"/>
                </a:lnTo>
                <a:cubicBezTo>
                  <a:pt x="1389" y="891"/>
                  <a:pt x="1441" y="943"/>
                  <a:pt x="1503" y="983"/>
                </a:cubicBezTo>
                <a:lnTo>
                  <a:pt x="1619" y="889"/>
                </a:lnTo>
                <a:cubicBezTo>
                  <a:pt x="1671" y="915"/>
                  <a:pt x="1730" y="929"/>
                  <a:pt x="1793" y="929"/>
                </a:cubicBezTo>
                <a:cubicBezTo>
                  <a:pt x="1812" y="929"/>
                  <a:pt x="1831" y="928"/>
                  <a:pt x="1849" y="925"/>
                </a:cubicBezTo>
                <a:lnTo>
                  <a:pt x="1930" y="1051"/>
                </a:lnTo>
                <a:cubicBezTo>
                  <a:pt x="2002" y="1032"/>
                  <a:pt x="2068" y="998"/>
                  <a:pt x="2124" y="953"/>
                </a:cubicBezTo>
                <a:lnTo>
                  <a:pt x="2073" y="813"/>
                </a:lnTo>
                <a:cubicBezTo>
                  <a:pt x="2129" y="757"/>
                  <a:pt x="2168" y="684"/>
                  <a:pt x="2182" y="602"/>
                </a:cubicBezTo>
                <a:lnTo>
                  <a:pt x="2326" y="564"/>
                </a:lnTo>
                <a:cubicBezTo>
                  <a:pt x="2327" y="554"/>
                  <a:pt x="2327" y="544"/>
                  <a:pt x="2327" y="534"/>
                </a:cubicBezTo>
                <a:cubicBezTo>
                  <a:pt x="2327" y="469"/>
                  <a:pt x="2315" y="407"/>
                  <a:pt x="2294" y="3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Freeform 34">
            <a:extLst>
              <a:ext uri="{FF2B5EF4-FFF2-40B4-BE49-F238E27FC236}">
                <a16:creationId xmlns:a16="http://schemas.microsoft.com/office/drawing/2014/main" id="{203A9DF3-3EFF-8976-68F3-7E5E936E5733}"/>
              </a:ext>
            </a:extLst>
          </p:cNvPr>
          <p:cNvSpPr>
            <a:spLocks noEditPoints="1"/>
          </p:cNvSpPr>
          <p:nvPr/>
        </p:nvSpPr>
        <p:spPr bwMode="auto">
          <a:xfrm>
            <a:off x="6258715" y="3581947"/>
            <a:ext cx="369369" cy="243077"/>
          </a:xfrm>
          <a:custGeom>
            <a:avLst/>
            <a:gdLst>
              <a:gd name="T0" fmla="*/ 69523979 w 2170"/>
              <a:gd name="T1" fmla="*/ 50579244 h 1428"/>
              <a:gd name="T2" fmla="*/ 69523979 w 2170"/>
              <a:gd name="T3" fmla="*/ 50579244 h 1428"/>
              <a:gd name="T4" fmla="*/ 53081751 w 2170"/>
              <a:gd name="T5" fmla="*/ 50579244 h 1428"/>
              <a:gd name="T6" fmla="*/ 53081751 w 2170"/>
              <a:gd name="T7" fmla="*/ 45390502 h 1428"/>
              <a:gd name="T8" fmla="*/ 56797022 w 2170"/>
              <a:gd name="T9" fmla="*/ 45390502 h 1428"/>
              <a:gd name="T10" fmla="*/ 62093238 w 2170"/>
              <a:gd name="T11" fmla="*/ 42736930 h 1428"/>
              <a:gd name="T12" fmla="*/ 61223867 w 2170"/>
              <a:gd name="T13" fmla="*/ 37310590 h 1428"/>
              <a:gd name="T14" fmla="*/ 49089690 w 2170"/>
              <a:gd name="T15" fmla="*/ 21705161 h 1428"/>
              <a:gd name="T16" fmla="*/ 43872472 w 2170"/>
              <a:gd name="T17" fmla="*/ 19209789 h 1428"/>
              <a:gd name="T18" fmla="*/ 38694653 w 2170"/>
              <a:gd name="T19" fmla="*/ 21665562 h 1428"/>
              <a:gd name="T20" fmla="*/ 26323483 w 2170"/>
              <a:gd name="T21" fmla="*/ 37350190 h 1428"/>
              <a:gd name="T22" fmla="*/ 25572509 w 2170"/>
              <a:gd name="T23" fmla="*/ 42657532 h 1428"/>
              <a:gd name="T24" fmla="*/ 30750130 w 2170"/>
              <a:gd name="T25" fmla="*/ 45390502 h 1428"/>
              <a:gd name="T26" fmla="*/ 34939784 w 2170"/>
              <a:gd name="T27" fmla="*/ 45390502 h 1428"/>
              <a:gd name="T28" fmla="*/ 34939784 w 2170"/>
              <a:gd name="T29" fmla="*/ 50579244 h 1428"/>
              <a:gd name="T30" fmla="*/ 17153802 w 2170"/>
              <a:gd name="T31" fmla="*/ 50579244 h 1428"/>
              <a:gd name="T32" fmla="*/ 5968192 w 2170"/>
              <a:gd name="T33" fmla="*/ 38696775 h 1428"/>
              <a:gd name="T34" fmla="*/ 16956010 w 2170"/>
              <a:gd name="T35" fmla="*/ 26814505 h 1428"/>
              <a:gd name="T36" fmla="*/ 19801910 w 2170"/>
              <a:gd name="T37" fmla="*/ 23804338 h 1428"/>
              <a:gd name="T38" fmla="*/ 29050589 w 2170"/>
              <a:gd name="T39" fmla="*/ 14932236 h 1428"/>
              <a:gd name="T40" fmla="*/ 32884654 w 2170"/>
              <a:gd name="T41" fmla="*/ 15684628 h 1428"/>
              <a:gd name="T42" fmla="*/ 36520928 w 2170"/>
              <a:gd name="T43" fmla="*/ 14496441 h 1428"/>
              <a:gd name="T44" fmla="*/ 50789231 w 2170"/>
              <a:gd name="T45" fmla="*/ 5980735 h 1428"/>
              <a:gd name="T46" fmla="*/ 67626845 w 2170"/>
              <a:gd name="T47" fmla="*/ 24239934 h 1428"/>
              <a:gd name="T48" fmla="*/ 70156357 w 2170"/>
              <a:gd name="T49" fmla="*/ 27131302 h 1428"/>
              <a:gd name="T50" fmla="*/ 79800421 w 2170"/>
              <a:gd name="T51" fmla="*/ 38696775 h 1428"/>
              <a:gd name="T52" fmla="*/ 69523979 w 2170"/>
              <a:gd name="T53" fmla="*/ 50579244 h 1428"/>
              <a:gd name="T54" fmla="*/ 73397444 w 2170"/>
              <a:gd name="T55" fmla="*/ 21705161 h 1428"/>
              <a:gd name="T56" fmla="*/ 73397444 w 2170"/>
              <a:gd name="T57" fmla="*/ 21705161 h 1428"/>
              <a:gd name="T58" fmla="*/ 50789231 w 2170"/>
              <a:gd name="T59" fmla="*/ 0 h 1428"/>
              <a:gd name="T60" fmla="*/ 32766059 w 2170"/>
              <a:gd name="T61" fmla="*/ 9387097 h 1428"/>
              <a:gd name="T62" fmla="*/ 29050589 w 2170"/>
              <a:gd name="T63" fmla="*/ 8951302 h 1428"/>
              <a:gd name="T64" fmla="*/ 14070710 w 2170"/>
              <a:gd name="T65" fmla="*/ 21150568 h 1428"/>
              <a:gd name="T66" fmla="*/ 0 w 2170"/>
              <a:gd name="T67" fmla="*/ 38696775 h 1428"/>
              <a:gd name="T68" fmla="*/ 17153802 w 2170"/>
              <a:gd name="T69" fmla="*/ 56559979 h 1428"/>
              <a:gd name="T70" fmla="*/ 37904280 w 2170"/>
              <a:gd name="T71" fmla="*/ 56559979 h 1428"/>
              <a:gd name="T72" fmla="*/ 40907976 w 2170"/>
              <a:gd name="T73" fmla="*/ 53549812 h 1428"/>
              <a:gd name="T74" fmla="*/ 40907976 w 2170"/>
              <a:gd name="T75" fmla="*/ 42419934 h 1428"/>
              <a:gd name="T76" fmla="*/ 37904280 w 2170"/>
              <a:gd name="T77" fmla="*/ 39409767 h 1428"/>
              <a:gd name="T78" fmla="*/ 32291675 w 2170"/>
              <a:gd name="T79" fmla="*/ 39409767 h 1428"/>
              <a:gd name="T80" fmla="*/ 43398089 w 2170"/>
              <a:gd name="T81" fmla="*/ 25348922 h 1428"/>
              <a:gd name="T82" fmla="*/ 44346656 w 2170"/>
              <a:gd name="T83" fmla="*/ 25388522 h 1428"/>
              <a:gd name="T84" fmla="*/ 55295074 w 2170"/>
              <a:gd name="T85" fmla="*/ 39409767 h 1428"/>
              <a:gd name="T86" fmla="*/ 50117255 w 2170"/>
              <a:gd name="T87" fmla="*/ 39409767 h 1428"/>
              <a:gd name="T88" fmla="*/ 47113360 w 2170"/>
              <a:gd name="T89" fmla="*/ 42419934 h 1428"/>
              <a:gd name="T90" fmla="*/ 47113360 w 2170"/>
              <a:gd name="T91" fmla="*/ 53549812 h 1428"/>
              <a:gd name="T92" fmla="*/ 50117255 w 2170"/>
              <a:gd name="T93" fmla="*/ 56559979 h 1428"/>
              <a:gd name="T94" fmla="*/ 69602976 w 2170"/>
              <a:gd name="T95" fmla="*/ 56559979 h 1428"/>
              <a:gd name="T96" fmla="*/ 69721572 w 2170"/>
              <a:gd name="T97" fmla="*/ 56559979 h 1428"/>
              <a:gd name="T98" fmla="*/ 85768613 w 2170"/>
              <a:gd name="T99" fmla="*/ 38696775 h 1428"/>
              <a:gd name="T100" fmla="*/ 73397444 w 2170"/>
              <a:gd name="T101" fmla="*/ 21705161 h 142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170" h="1428">
                <a:moveTo>
                  <a:pt x="1759" y="1277"/>
                </a:moveTo>
                <a:lnTo>
                  <a:pt x="1759" y="1277"/>
                </a:lnTo>
                <a:lnTo>
                  <a:pt x="1343" y="1277"/>
                </a:lnTo>
                <a:lnTo>
                  <a:pt x="1343" y="1146"/>
                </a:lnTo>
                <a:lnTo>
                  <a:pt x="1437" y="1146"/>
                </a:lnTo>
                <a:cubicBezTo>
                  <a:pt x="1520" y="1146"/>
                  <a:pt x="1556" y="1110"/>
                  <a:pt x="1571" y="1079"/>
                </a:cubicBezTo>
                <a:cubicBezTo>
                  <a:pt x="1592" y="1037"/>
                  <a:pt x="1584" y="987"/>
                  <a:pt x="1549" y="942"/>
                </a:cubicBezTo>
                <a:lnTo>
                  <a:pt x="1242" y="548"/>
                </a:lnTo>
                <a:cubicBezTo>
                  <a:pt x="1211" y="509"/>
                  <a:pt x="1162" y="485"/>
                  <a:pt x="1110" y="485"/>
                </a:cubicBezTo>
                <a:cubicBezTo>
                  <a:pt x="1057" y="485"/>
                  <a:pt x="1009" y="508"/>
                  <a:pt x="979" y="547"/>
                </a:cubicBezTo>
                <a:lnTo>
                  <a:pt x="666" y="943"/>
                </a:lnTo>
                <a:cubicBezTo>
                  <a:pt x="633" y="985"/>
                  <a:pt x="626" y="1035"/>
                  <a:pt x="647" y="1077"/>
                </a:cubicBezTo>
                <a:cubicBezTo>
                  <a:pt x="657" y="1098"/>
                  <a:pt x="690" y="1146"/>
                  <a:pt x="778" y="1146"/>
                </a:cubicBezTo>
                <a:lnTo>
                  <a:pt x="884" y="1146"/>
                </a:lnTo>
                <a:lnTo>
                  <a:pt x="884" y="1277"/>
                </a:lnTo>
                <a:lnTo>
                  <a:pt x="434" y="1277"/>
                </a:lnTo>
                <a:cubicBezTo>
                  <a:pt x="275" y="1277"/>
                  <a:pt x="151" y="1145"/>
                  <a:pt x="151" y="977"/>
                </a:cubicBezTo>
                <a:cubicBezTo>
                  <a:pt x="151" y="818"/>
                  <a:pt x="276" y="684"/>
                  <a:pt x="429" y="677"/>
                </a:cubicBezTo>
                <a:cubicBezTo>
                  <a:pt x="470" y="675"/>
                  <a:pt x="501" y="642"/>
                  <a:pt x="501" y="601"/>
                </a:cubicBezTo>
                <a:cubicBezTo>
                  <a:pt x="501" y="475"/>
                  <a:pt x="604" y="377"/>
                  <a:pt x="735" y="377"/>
                </a:cubicBezTo>
                <a:cubicBezTo>
                  <a:pt x="767" y="377"/>
                  <a:pt x="799" y="383"/>
                  <a:pt x="832" y="396"/>
                </a:cubicBezTo>
                <a:cubicBezTo>
                  <a:pt x="866" y="410"/>
                  <a:pt x="905" y="397"/>
                  <a:pt x="924" y="366"/>
                </a:cubicBezTo>
                <a:cubicBezTo>
                  <a:pt x="1007" y="229"/>
                  <a:pt x="1139" y="151"/>
                  <a:pt x="1285" y="151"/>
                </a:cubicBezTo>
                <a:cubicBezTo>
                  <a:pt x="1509" y="151"/>
                  <a:pt x="1703" y="362"/>
                  <a:pt x="1711" y="612"/>
                </a:cubicBezTo>
                <a:cubicBezTo>
                  <a:pt x="1712" y="649"/>
                  <a:pt x="1739" y="679"/>
                  <a:pt x="1775" y="685"/>
                </a:cubicBezTo>
                <a:cubicBezTo>
                  <a:pt x="1917" y="705"/>
                  <a:pt x="2019" y="828"/>
                  <a:pt x="2019" y="977"/>
                </a:cubicBezTo>
                <a:cubicBezTo>
                  <a:pt x="2019" y="1135"/>
                  <a:pt x="1903" y="1269"/>
                  <a:pt x="1759" y="1277"/>
                </a:cubicBezTo>
                <a:close/>
                <a:moveTo>
                  <a:pt x="1857" y="548"/>
                </a:moveTo>
                <a:lnTo>
                  <a:pt x="1857" y="548"/>
                </a:lnTo>
                <a:cubicBezTo>
                  <a:pt x="1821" y="241"/>
                  <a:pt x="1575" y="0"/>
                  <a:pt x="1285" y="0"/>
                </a:cubicBezTo>
                <a:cubicBezTo>
                  <a:pt x="1104" y="0"/>
                  <a:pt x="941" y="86"/>
                  <a:pt x="829" y="237"/>
                </a:cubicBezTo>
                <a:cubicBezTo>
                  <a:pt x="798" y="229"/>
                  <a:pt x="766" y="226"/>
                  <a:pt x="735" y="226"/>
                </a:cubicBezTo>
                <a:cubicBezTo>
                  <a:pt x="543" y="226"/>
                  <a:pt x="388" y="357"/>
                  <a:pt x="356" y="534"/>
                </a:cubicBezTo>
                <a:cubicBezTo>
                  <a:pt x="155" y="576"/>
                  <a:pt x="0" y="762"/>
                  <a:pt x="0" y="977"/>
                </a:cubicBezTo>
                <a:cubicBezTo>
                  <a:pt x="0" y="1230"/>
                  <a:pt x="191" y="1428"/>
                  <a:pt x="434" y="1428"/>
                </a:cubicBezTo>
                <a:lnTo>
                  <a:pt x="959" y="1428"/>
                </a:lnTo>
                <a:cubicBezTo>
                  <a:pt x="1001" y="1428"/>
                  <a:pt x="1035" y="1394"/>
                  <a:pt x="1035" y="1352"/>
                </a:cubicBezTo>
                <a:lnTo>
                  <a:pt x="1035" y="1071"/>
                </a:lnTo>
                <a:cubicBezTo>
                  <a:pt x="1035" y="1029"/>
                  <a:pt x="1001" y="995"/>
                  <a:pt x="959" y="995"/>
                </a:cubicBezTo>
                <a:lnTo>
                  <a:pt x="817" y="995"/>
                </a:lnTo>
                <a:lnTo>
                  <a:pt x="1098" y="640"/>
                </a:lnTo>
                <a:cubicBezTo>
                  <a:pt x="1102" y="635"/>
                  <a:pt x="1119" y="636"/>
                  <a:pt x="1122" y="641"/>
                </a:cubicBezTo>
                <a:lnTo>
                  <a:pt x="1399" y="995"/>
                </a:lnTo>
                <a:lnTo>
                  <a:pt x="1268" y="995"/>
                </a:lnTo>
                <a:cubicBezTo>
                  <a:pt x="1226" y="995"/>
                  <a:pt x="1192" y="1029"/>
                  <a:pt x="1192" y="1071"/>
                </a:cubicBezTo>
                <a:lnTo>
                  <a:pt x="1192" y="1352"/>
                </a:lnTo>
                <a:cubicBezTo>
                  <a:pt x="1192" y="1394"/>
                  <a:pt x="1226" y="1428"/>
                  <a:pt x="1268" y="1428"/>
                </a:cubicBezTo>
                <a:lnTo>
                  <a:pt x="1761" y="1428"/>
                </a:lnTo>
                <a:cubicBezTo>
                  <a:pt x="1762" y="1428"/>
                  <a:pt x="1763" y="1428"/>
                  <a:pt x="1764" y="1428"/>
                </a:cubicBezTo>
                <a:cubicBezTo>
                  <a:pt x="1988" y="1418"/>
                  <a:pt x="2170" y="1215"/>
                  <a:pt x="2170" y="977"/>
                </a:cubicBezTo>
                <a:cubicBezTo>
                  <a:pt x="2170" y="773"/>
                  <a:pt x="2042" y="602"/>
                  <a:pt x="1857" y="5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Freeform 23">
            <a:extLst>
              <a:ext uri="{FF2B5EF4-FFF2-40B4-BE49-F238E27FC236}">
                <a16:creationId xmlns:a16="http://schemas.microsoft.com/office/drawing/2014/main" id="{E41418E2-4FFF-8A2C-D4BC-511059B3448D}"/>
              </a:ext>
            </a:extLst>
          </p:cNvPr>
          <p:cNvSpPr>
            <a:spLocks noEditPoints="1"/>
          </p:cNvSpPr>
          <p:nvPr/>
        </p:nvSpPr>
        <p:spPr bwMode="auto">
          <a:xfrm>
            <a:off x="4816241" y="3531326"/>
            <a:ext cx="406035" cy="387023"/>
          </a:xfrm>
          <a:custGeom>
            <a:avLst/>
            <a:gdLst>
              <a:gd name="T0" fmla="*/ 73981877 w 2643"/>
              <a:gd name="T1" fmla="*/ 30419324 h 2506"/>
              <a:gd name="T2" fmla="*/ 73981877 w 2643"/>
              <a:gd name="T3" fmla="*/ 30419324 h 2506"/>
              <a:gd name="T4" fmla="*/ 18996218 w 2643"/>
              <a:gd name="T5" fmla="*/ 30419324 h 2506"/>
              <a:gd name="T6" fmla="*/ 18996218 w 2643"/>
              <a:gd name="T7" fmla="*/ 13534143 h 2506"/>
              <a:gd name="T8" fmla="*/ 73981877 w 2643"/>
              <a:gd name="T9" fmla="*/ 13534143 h 2506"/>
              <a:gd name="T10" fmla="*/ 80346276 w 2643"/>
              <a:gd name="T11" fmla="*/ 21993073 h 2506"/>
              <a:gd name="T12" fmla="*/ 73981877 w 2643"/>
              <a:gd name="T13" fmla="*/ 30419324 h 2506"/>
              <a:gd name="T14" fmla="*/ 66389783 w 2643"/>
              <a:gd name="T15" fmla="*/ 45645325 h 2506"/>
              <a:gd name="T16" fmla="*/ 66389783 w 2643"/>
              <a:gd name="T17" fmla="*/ 45645325 h 2506"/>
              <a:gd name="T18" fmla="*/ 66389783 w 2643"/>
              <a:gd name="T19" fmla="*/ 62563004 h 2506"/>
              <a:gd name="T20" fmla="*/ 11436451 w 2643"/>
              <a:gd name="T21" fmla="*/ 62563004 h 2506"/>
              <a:gd name="T22" fmla="*/ 5039725 w 2643"/>
              <a:gd name="T23" fmla="*/ 54104074 h 2506"/>
              <a:gd name="T24" fmla="*/ 11436451 w 2643"/>
              <a:gd name="T25" fmla="*/ 45645325 h 2506"/>
              <a:gd name="T26" fmla="*/ 66389783 w 2643"/>
              <a:gd name="T27" fmla="*/ 45645325 h 2506"/>
              <a:gd name="T28" fmla="*/ 84804480 w 2643"/>
              <a:gd name="T29" fmla="*/ 20659048 h 2506"/>
              <a:gd name="T30" fmla="*/ 84804480 w 2643"/>
              <a:gd name="T31" fmla="*/ 20659048 h 2506"/>
              <a:gd name="T32" fmla="*/ 76792499 w 2643"/>
              <a:gd name="T33" fmla="*/ 10020437 h 2506"/>
              <a:gd name="T34" fmla="*/ 75047938 w 2643"/>
              <a:gd name="T35" fmla="*/ 9142100 h 2506"/>
              <a:gd name="T36" fmla="*/ 45584350 w 2643"/>
              <a:gd name="T37" fmla="*/ 9142100 h 2506"/>
              <a:gd name="T38" fmla="*/ 45584350 w 2643"/>
              <a:gd name="T39" fmla="*/ 4392043 h 2506"/>
              <a:gd name="T40" fmla="*/ 41223126 w 2643"/>
              <a:gd name="T41" fmla="*/ 0 h 2506"/>
              <a:gd name="T42" fmla="*/ 36861722 w 2643"/>
              <a:gd name="T43" fmla="*/ 4392043 h 2506"/>
              <a:gd name="T44" fmla="*/ 36861722 w 2643"/>
              <a:gd name="T45" fmla="*/ 9142100 h 2506"/>
              <a:gd name="T46" fmla="*/ 16831589 w 2643"/>
              <a:gd name="T47" fmla="*/ 9142100 h 2506"/>
              <a:gd name="T48" fmla="*/ 14634814 w 2643"/>
              <a:gd name="T49" fmla="*/ 11354461 h 2506"/>
              <a:gd name="T50" fmla="*/ 14634814 w 2643"/>
              <a:gd name="T51" fmla="*/ 32631685 h 2506"/>
              <a:gd name="T52" fmla="*/ 16831589 w 2643"/>
              <a:gd name="T53" fmla="*/ 34811367 h 2506"/>
              <a:gd name="T54" fmla="*/ 36861722 w 2643"/>
              <a:gd name="T55" fmla="*/ 34811367 h 2506"/>
              <a:gd name="T56" fmla="*/ 36861722 w 2643"/>
              <a:gd name="T57" fmla="*/ 41285780 h 2506"/>
              <a:gd name="T58" fmla="*/ 10338063 w 2643"/>
              <a:gd name="T59" fmla="*/ 41285780 h 2506"/>
              <a:gd name="T60" fmla="*/ 8625828 w 2643"/>
              <a:gd name="T61" fmla="*/ 42131619 h 2506"/>
              <a:gd name="T62" fmla="*/ 581521 w 2643"/>
              <a:gd name="T63" fmla="*/ 52770231 h 2506"/>
              <a:gd name="T64" fmla="*/ 581521 w 2643"/>
              <a:gd name="T65" fmla="*/ 55438098 h 2506"/>
              <a:gd name="T66" fmla="*/ 8625828 w 2643"/>
              <a:gd name="T67" fmla="*/ 66076710 h 2506"/>
              <a:gd name="T68" fmla="*/ 10338063 w 2643"/>
              <a:gd name="T69" fmla="*/ 66922549 h 2506"/>
              <a:gd name="T70" fmla="*/ 36861722 w 2643"/>
              <a:gd name="T71" fmla="*/ 66922549 h 2506"/>
              <a:gd name="T72" fmla="*/ 36861722 w 2643"/>
              <a:gd name="T73" fmla="*/ 81335209 h 2506"/>
              <a:gd name="T74" fmla="*/ 41223126 w 2643"/>
              <a:gd name="T75" fmla="*/ 81530375 h 2506"/>
              <a:gd name="T76" fmla="*/ 45584350 w 2643"/>
              <a:gd name="T77" fmla="*/ 81335209 h 2506"/>
              <a:gd name="T78" fmla="*/ 45584350 w 2643"/>
              <a:gd name="T79" fmla="*/ 66922549 h 2506"/>
              <a:gd name="T80" fmla="*/ 68554412 w 2643"/>
              <a:gd name="T81" fmla="*/ 66922549 h 2506"/>
              <a:gd name="T82" fmla="*/ 70751187 w 2643"/>
              <a:gd name="T83" fmla="*/ 64742867 h 2506"/>
              <a:gd name="T84" fmla="*/ 70751187 w 2643"/>
              <a:gd name="T85" fmla="*/ 43465462 h 2506"/>
              <a:gd name="T86" fmla="*/ 68554412 w 2643"/>
              <a:gd name="T87" fmla="*/ 41285780 h 2506"/>
              <a:gd name="T88" fmla="*/ 45584350 w 2643"/>
              <a:gd name="T89" fmla="*/ 41285780 h 2506"/>
              <a:gd name="T90" fmla="*/ 45584350 w 2643"/>
              <a:gd name="T91" fmla="*/ 34811367 h 2506"/>
              <a:gd name="T92" fmla="*/ 75047938 w 2643"/>
              <a:gd name="T93" fmla="*/ 34811367 h 2506"/>
              <a:gd name="T94" fmla="*/ 76792499 w 2643"/>
              <a:gd name="T95" fmla="*/ 33933031 h 2506"/>
              <a:gd name="T96" fmla="*/ 84804480 w 2643"/>
              <a:gd name="T97" fmla="*/ 23294419 h 2506"/>
              <a:gd name="T98" fmla="*/ 84804480 w 2643"/>
              <a:gd name="T99" fmla="*/ 20659048 h 250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43" h="2506">
                <a:moveTo>
                  <a:pt x="2290" y="935"/>
                </a:moveTo>
                <a:lnTo>
                  <a:pt x="2290" y="935"/>
                </a:lnTo>
                <a:lnTo>
                  <a:pt x="588" y="935"/>
                </a:lnTo>
                <a:lnTo>
                  <a:pt x="588" y="416"/>
                </a:lnTo>
                <a:lnTo>
                  <a:pt x="2290" y="416"/>
                </a:lnTo>
                <a:lnTo>
                  <a:pt x="2487" y="676"/>
                </a:lnTo>
                <a:lnTo>
                  <a:pt x="2290" y="935"/>
                </a:lnTo>
                <a:close/>
                <a:moveTo>
                  <a:pt x="2055" y="1403"/>
                </a:moveTo>
                <a:lnTo>
                  <a:pt x="2055" y="1403"/>
                </a:lnTo>
                <a:lnTo>
                  <a:pt x="2055" y="1923"/>
                </a:lnTo>
                <a:lnTo>
                  <a:pt x="354" y="1923"/>
                </a:lnTo>
                <a:lnTo>
                  <a:pt x="156" y="1663"/>
                </a:lnTo>
                <a:lnTo>
                  <a:pt x="354" y="1403"/>
                </a:lnTo>
                <a:lnTo>
                  <a:pt x="2055" y="1403"/>
                </a:lnTo>
                <a:close/>
                <a:moveTo>
                  <a:pt x="2625" y="635"/>
                </a:moveTo>
                <a:lnTo>
                  <a:pt x="2625" y="635"/>
                </a:lnTo>
                <a:lnTo>
                  <a:pt x="2377" y="308"/>
                </a:lnTo>
                <a:cubicBezTo>
                  <a:pt x="2364" y="291"/>
                  <a:pt x="2344" y="281"/>
                  <a:pt x="2323" y="281"/>
                </a:cubicBezTo>
                <a:lnTo>
                  <a:pt x="1411" y="281"/>
                </a:lnTo>
                <a:lnTo>
                  <a:pt x="1411" y="135"/>
                </a:lnTo>
                <a:cubicBezTo>
                  <a:pt x="1411" y="61"/>
                  <a:pt x="1351" y="0"/>
                  <a:pt x="1276" y="0"/>
                </a:cubicBezTo>
                <a:cubicBezTo>
                  <a:pt x="1202" y="0"/>
                  <a:pt x="1141" y="61"/>
                  <a:pt x="1141" y="135"/>
                </a:cubicBezTo>
                <a:lnTo>
                  <a:pt x="1141" y="281"/>
                </a:lnTo>
                <a:lnTo>
                  <a:pt x="521" y="281"/>
                </a:lnTo>
                <a:cubicBezTo>
                  <a:pt x="484" y="281"/>
                  <a:pt x="453" y="312"/>
                  <a:pt x="453" y="349"/>
                </a:cubicBezTo>
                <a:lnTo>
                  <a:pt x="453" y="1003"/>
                </a:lnTo>
                <a:cubicBezTo>
                  <a:pt x="453" y="1040"/>
                  <a:pt x="484" y="1070"/>
                  <a:pt x="521" y="1070"/>
                </a:cubicBezTo>
                <a:lnTo>
                  <a:pt x="1141" y="1070"/>
                </a:lnTo>
                <a:lnTo>
                  <a:pt x="1141" y="1269"/>
                </a:lnTo>
                <a:lnTo>
                  <a:pt x="320" y="1269"/>
                </a:lnTo>
                <a:cubicBezTo>
                  <a:pt x="299" y="1269"/>
                  <a:pt x="279" y="1279"/>
                  <a:pt x="267" y="1295"/>
                </a:cubicBezTo>
                <a:lnTo>
                  <a:pt x="18" y="1622"/>
                </a:lnTo>
                <a:cubicBezTo>
                  <a:pt x="0" y="1646"/>
                  <a:pt x="0" y="1680"/>
                  <a:pt x="18" y="1704"/>
                </a:cubicBezTo>
                <a:lnTo>
                  <a:pt x="267" y="2031"/>
                </a:lnTo>
                <a:cubicBezTo>
                  <a:pt x="279" y="2047"/>
                  <a:pt x="299" y="2057"/>
                  <a:pt x="320" y="2057"/>
                </a:cubicBezTo>
                <a:lnTo>
                  <a:pt x="1141" y="2057"/>
                </a:lnTo>
                <a:lnTo>
                  <a:pt x="1141" y="2500"/>
                </a:lnTo>
                <a:cubicBezTo>
                  <a:pt x="1186" y="2504"/>
                  <a:pt x="1231" y="2506"/>
                  <a:pt x="1276" y="2506"/>
                </a:cubicBezTo>
                <a:cubicBezTo>
                  <a:pt x="1322" y="2506"/>
                  <a:pt x="1366" y="2504"/>
                  <a:pt x="1411" y="2500"/>
                </a:cubicBezTo>
                <a:lnTo>
                  <a:pt x="1411" y="2057"/>
                </a:lnTo>
                <a:lnTo>
                  <a:pt x="2122" y="2057"/>
                </a:lnTo>
                <a:cubicBezTo>
                  <a:pt x="2160" y="2057"/>
                  <a:pt x="2190" y="2027"/>
                  <a:pt x="2190" y="1990"/>
                </a:cubicBezTo>
                <a:lnTo>
                  <a:pt x="2190" y="1336"/>
                </a:lnTo>
                <a:cubicBezTo>
                  <a:pt x="2190" y="1299"/>
                  <a:pt x="2160" y="1269"/>
                  <a:pt x="2122" y="1269"/>
                </a:cubicBezTo>
                <a:lnTo>
                  <a:pt x="1411" y="1269"/>
                </a:lnTo>
                <a:lnTo>
                  <a:pt x="1411" y="1070"/>
                </a:lnTo>
                <a:lnTo>
                  <a:pt x="2323" y="1070"/>
                </a:lnTo>
                <a:cubicBezTo>
                  <a:pt x="2344" y="1070"/>
                  <a:pt x="2364" y="1060"/>
                  <a:pt x="2377" y="1043"/>
                </a:cubicBezTo>
                <a:lnTo>
                  <a:pt x="2625" y="716"/>
                </a:lnTo>
                <a:cubicBezTo>
                  <a:pt x="2643" y="692"/>
                  <a:pt x="2643" y="659"/>
                  <a:pt x="2625" y="6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77AEE-8030-54A8-9509-448E081E8B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8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3">
          <a:extLst>
            <a:ext uri="{FF2B5EF4-FFF2-40B4-BE49-F238E27FC236}">
              <a16:creationId xmlns:a16="http://schemas.microsoft.com/office/drawing/2014/main" id="{C8EDAEA7-B427-B514-5FB2-ECC26C2AB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5">
            <a:extLst>
              <a:ext uri="{FF2B5EF4-FFF2-40B4-BE49-F238E27FC236}">
                <a16:creationId xmlns:a16="http://schemas.microsoft.com/office/drawing/2014/main" id="{47387757-B360-CD4F-9542-45D8FADF01E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55874C93-76DD-36BA-D905-DDE5390124AD}"/>
              </a:ext>
            </a:extLst>
          </p:cNvPr>
          <p:cNvSpPr txBox="1"/>
          <p:nvPr/>
        </p:nvSpPr>
        <p:spPr>
          <a:xfrm>
            <a:off x="1615874" y="226875"/>
            <a:ext cx="5369125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i="0" u="none" strike="noStrike" cap="none">
                <a:solidFill>
                  <a:srgbClr val="FE7C2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03 </a:t>
            </a:r>
            <a:r>
              <a:rPr lang="en-CA" sz="1800" i="0" u="none" strike="noStrike" cap="none">
                <a:solidFill>
                  <a:schemeClr val="lt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Who is EverythingCloud?</a:t>
            </a:r>
            <a:endParaRPr sz="1800" i="0" u="none" strike="noStrike" cap="none">
              <a:solidFill>
                <a:schemeClr val="lt1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C11C87-D3A8-BEE1-6881-AAC7F3721A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604" y="818464"/>
            <a:ext cx="1728449" cy="21200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872FF0-8800-80D8-A0C4-C654719ECD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604" y="3215077"/>
            <a:ext cx="1728448" cy="16918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F8E4FC-F0C1-3600-2C29-56DE5DCC2E83}"/>
              </a:ext>
            </a:extLst>
          </p:cNvPr>
          <p:cNvSpPr txBox="1"/>
          <p:nvPr/>
        </p:nvSpPr>
        <p:spPr>
          <a:xfrm>
            <a:off x="8389052" y="3985585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93133D-9E76-9F2F-2F25-91B1068C8126}"/>
              </a:ext>
            </a:extLst>
          </p:cNvPr>
          <p:cNvSpPr txBox="1"/>
          <p:nvPr/>
        </p:nvSpPr>
        <p:spPr>
          <a:xfrm>
            <a:off x="8389051" y="1677539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1916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6FBF395-D411-0FD9-8E60-F7B69168FF3C}"/>
              </a:ext>
            </a:extLst>
          </p:cNvPr>
          <p:cNvSpPr/>
          <p:nvPr/>
        </p:nvSpPr>
        <p:spPr>
          <a:xfrm>
            <a:off x="224258" y="1887128"/>
            <a:ext cx="499036" cy="499036"/>
          </a:xfrm>
          <a:prstGeom prst="ellipse">
            <a:avLst/>
          </a:prstGeom>
          <a:noFill/>
          <a:ln>
            <a:solidFill>
              <a:srgbClr val="6BBA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  <a:latin typeface="Calibri Light" panose="020F030202020403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323336-4DF5-72AD-6F4D-24469556406D}"/>
              </a:ext>
            </a:extLst>
          </p:cNvPr>
          <p:cNvSpPr txBox="1"/>
          <p:nvPr/>
        </p:nvSpPr>
        <p:spPr>
          <a:xfrm>
            <a:off x="1006912" y="3226253"/>
            <a:ext cx="511206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>
                <a:solidFill>
                  <a:schemeClr val="bg1"/>
                </a:solidFill>
                <a:latin typeface="Manrope Light"/>
              </a:rPr>
              <a:t>In business 9 Years.</a:t>
            </a:r>
          </a:p>
          <a:p>
            <a:endParaRPr lang="en-CA" sz="1000">
              <a:solidFill>
                <a:schemeClr val="bg1"/>
              </a:solidFill>
              <a:latin typeface="Manrope Light"/>
            </a:endParaRPr>
          </a:p>
          <a:p>
            <a:r>
              <a:rPr lang="en-CA" sz="1000">
                <a:solidFill>
                  <a:schemeClr val="bg1"/>
                </a:solidFill>
                <a:latin typeface="Manrope Light"/>
              </a:rPr>
              <a:t>Calgary Canada based.</a:t>
            </a:r>
          </a:p>
          <a:p>
            <a:endParaRPr lang="en-CA" sz="1000">
              <a:solidFill>
                <a:schemeClr val="bg1"/>
              </a:solidFill>
              <a:latin typeface="Manrope Light"/>
            </a:endParaRPr>
          </a:p>
          <a:p>
            <a:r>
              <a:rPr lang="en-CA" sz="1000">
                <a:solidFill>
                  <a:schemeClr val="bg1"/>
                </a:solidFill>
                <a:latin typeface="Manrope Light"/>
              </a:rPr>
              <a:t>Specialized in cloud architecture / optimization.</a:t>
            </a:r>
          </a:p>
          <a:p>
            <a:endParaRPr lang="en-CA" sz="1000">
              <a:solidFill>
                <a:schemeClr val="bg1"/>
              </a:solidFill>
              <a:latin typeface="Manrope Light"/>
            </a:endParaRPr>
          </a:p>
          <a:p>
            <a:r>
              <a:rPr lang="en-CA" sz="1000">
                <a:solidFill>
                  <a:schemeClr val="bg1"/>
                </a:solidFill>
                <a:latin typeface="Manrope Light"/>
              </a:rPr>
              <a:t>Built tools </a:t>
            </a:r>
            <a:r>
              <a:rPr lang="en-CA" sz="800">
                <a:solidFill>
                  <a:schemeClr val="bg1"/>
                </a:solidFill>
                <a:latin typeface="Manrope Light"/>
              </a:rPr>
              <a:t>(over the past 9 years) </a:t>
            </a:r>
            <a:r>
              <a:rPr lang="en-CA" sz="1000">
                <a:solidFill>
                  <a:schemeClr val="bg1"/>
                </a:solidFill>
                <a:latin typeface="Manrope Light"/>
              </a:rPr>
              <a:t>to help manage our own customers.</a:t>
            </a:r>
          </a:p>
          <a:p>
            <a:endParaRPr lang="en-CA" sz="1000">
              <a:solidFill>
                <a:schemeClr val="bg1"/>
              </a:solidFill>
              <a:latin typeface="Manrope Light"/>
            </a:endParaRPr>
          </a:p>
          <a:p>
            <a:r>
              <a:rPr lang="en-CA" sz="1000">
                <a:solidFill>
                  <a:schemeClr val="bg1"/>
                </a:solidFill>
                <a:latin typeface="Manrope Light"/>
              </a:rPr>
              <a:t>Productized our tools into a a SaaS offering / platform. </a:t>
            </a:r>
          </a:p>
          <a:p>
            <a:endParaRPr lang="en-CA" sz="1000">
              <a:solidFill>
                <a:schemeClr val="bg1"/>
              </a:solidFill>
              <a:latin typeface="Manrope Light"/>
            </a:endParaRPr>
          </a:p>
          <a:p>
            <a:r>
              <a:rPr lang="en-CA" sz="1000">
                <a:solidFill>
                  <a:schemeClr val="bg1"/>
                </a:solidFill>
                <a:latin typeface="Manrope Light"/>
              </a:rPr>
              <a:t>Bundle all SaaS Subscriptions with EverythingCloud backed “Real People” Analysis.</a:t>
            </a:r>
            <a:endParaRPr lang="en-US" sz="1000">
              <a:solidFill>
                <a:schemeClr val="bg1"/>
              </a:solidFill>
              <a:latin typeface="Manrope Ligh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8CB0E6-3361-1213-B6A9-B2249BBD994B}"/>
              </a:ext>
            </a:extLst>
          </p:cNvPr>
          <p:cNvSpPr/>
          <p:nvPr/>
        </p:nvSpPr>
        <p:spPr>
          <a:xfrm>
            <a:off x="759960" y="2870305"/>
            <a:ext cx="1799653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800" b="1">
                <a:solidFill>
                  <a:schemeClr val="bg1"/>
                </a:solidFill>
                <a:latin typeface="Manrope Light"/>
              </a:rPr>
              <a:t>Who We Are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2F71F0D-6A9A-A5BD-D851-80A14791AB2A}"/>
              </a:ext>
            </a:extLst>
          </p:cNvPr>
          <p:cNvSpPr/>
          <p:nvPr/>
        </p:nvSpPr>
        <p:spPr>
          <a:xfrm>
            <a:off x="224258" y="828868"/>
            <a:ext cx="499036" cy="499036"/>
          </a:xfrm>
          <a:prstGeom prst="ellipse">
            <a:avLst/>
          </a:prstGeom>
          <a:noFill/>
          <a:ln>
            <a:solidFill>
              <a:srgbClr val="6BBA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  <a:latin typeface="Calibri Light" panose="020F030202020403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CE8D77-9EF1-182B-E637-3A33A59AFD32}"/>
              </a:ext>
            </a:extLst>
          </p:cNvPr>
          <p:cNvSpPr txBox="1"/>
          <p:nvPr/>
        </p:nvSpPr>
        <p:spPr>
          <a:xfrm>
            <a:off x="754947" y="1215771"/>
            <a:ext cx="5112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>
                <a:solidFill>
                  <a:schemeClr val="bg1"/>
                </a:solidFill>
                <a:latin typeface="Manrope Light"/>
              </a:rPr>
              <a:t>EverythingCloud specializes in </a:t>
            </a:r>
            <a:r>
              <a:rPr lang="en-CA">
                <a:solidFill>
                  <a:schemeClr val="accent4"/>
                </a:solidFill>
                <a:latin typeface="Manrope Light"/>
              </a:rPr>
              <a:t>reducing cloud costs and enhancing cloud infrastructure</a:t>
            </a:r>
            <a:r>
              <a:rPr lang="en-CA">
                <a:solidFill>
                  <a:schemeClr val="bg1"/>
                </a:solidFill>
                <a:latin typeface="Manrope Light"/>
              </a:rPr>
              <a:t>… PERIOD.</a:t>
            </a:r>
            <a:endParaRPr lang="en-US">
              <a:solidFill>
                <a:schemeClr val="bg1"/>
              </a:solidFill>
              <a:latin typeface="Manrope Ligh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3CA82F-F07C-423A-0710-1D5F7593820A}"/>
              </a:ext>
            </a:extLst>
          </p:cNvPr>
          <p:cNvSpPr/>
          <p:nvPr/>
        </p:nvSpPr>
        <p:spPr>
          <a:xfrm>
            <a:off x="773016" y="860717"/>
            <a:ext cx="20590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>
                <a:solidFill>
                  <a:schemeClr val="bg1"/>
                </a:solidFill>
                <a:latin typeface="Manrope Light"/>
              </a:rPr>
              <a:t>In Simple Terms</a:t>
            </a:r>
          </a:p>
        </p:txBody>
      </p:sp>
      <p:pic>
        <p:nvPicPr>
          <p:cNvPr id="15" name="Google Shape;77;p15">
            <a:extLst>
              <a:ext uri="{FF2B5EF4-FFF2-40B4-BE49-F238E27FC236}">
                <a16:creationId xmlns:a16="http://schemas.microsoft.com/office/drawing/2014/main" id="{C633DA0C-50BA-A221-68A4-4E5E3F2B249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2333" y="3291581"/>
            <a:ext cx="114753" cy="114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7;p15">
            <a:extLst>
              <a:ext uri="{FF2B5EF4-FFF2-40B4-BE49-F238E27FC236}">
                <a16:creationId xmlns:a16="http://schemas.microsoft.com/office/drawing/2014/main" id="{0656D303-543E-EFBE-CB7C-F06473869A3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6704" y="3599429"/>
            <a:ext cx="114753" cy="114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7;p15">
            <a:extLst>
              <a:ext uri="{FF2B5EF4-FFF2-40B4-BE49-F238E27FC236}">
                <a16:creationId xmlns:a16="http://schemas.microsoft.com/office/drawing/2014/main" id="{D01B9728-7FC8-BDE7-70C1-B0B90B240C5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1471" y="3903369"/>
            <a:ext cx="114753" cy="114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77;p15">
            <a:extLst>
              <a:ext uri="{FF2B5EF4-FFF2-40B4-BE49-F238E27FC236}">
                <a16:creationId xmlns:a16="http://schemas.microsoft.com/office/drawing/2014/main" id="{ECA8550D-7D5F-758B-7D34-07CF4BF4B1B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2329" y="4212545"/>
            <a:ext cx="114753" cy="114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7;p15">
            <a:extLst>
              <a:ext uri="{FF2B5EF4-FFF2-40B4-BE49-F238E27FC236}">
                <a16:creationId xmlns:a16="http://schemas.microsoft.com/office/drawing/2014/main" id="{3114090D-25B9-0C39-F26D-74C26E6A90E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3193" y="4513829"/>
            <a:ext cx="114753" cy="114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7;p15">
            <a:extLst>
              <a:ext uri="{FF2B5EF4-FFF2-40B4-BE49-F238E27FC236}">
                <a16:creationId xmlns:a16="http://schemas.microsoft.com/office/drawing/2014/main" id="{2677D23B-CC56-E6DD-E25C-06977E78254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23968" y="4816389"/>
            <a:ext cx="114753" cy="11475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00FBD7F-4D72-BEB0-861F-32EE789B2FEA}"/>
              </a:ext>
            </a:extLst>
          </p:cNvPr>
          <p:cNvSpPr txBox="1"/>
          <p:nvPr/>
        </p:nvSpPr>
        <p:spPr>
          <a:xfrm rot="20291302">
            <a:off x="6754929" y="-285868"/>
            <a:ext cx="4778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>
                <a:solidFill>
                  <a:schemeClr val="accent4"/>
                </a:solidFill>
              </a:rPr>
              <a:t>Where we live</a:t>
            </a:r>
            <a:endParaRPr lang="en-US" sz="1200">
              <a:solidFill>
                <a:schemeClr val="accent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AF3DAD-3E0F-995F-9085-B5A6ADA50DF8}"/>
              </a:ext>
            </a:extLst>
          </p:cNvPr>
          <p:cNvSpPr txBox="1"/>
          <p:nvPr/>
        </p:nvSpPr>
        <p:spPr>
          <a:xfrm>
            <a:off x="767901" y="1881589"/>
            <a:ext cx="55683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>
                <a:solidFill>
                  <a:schemeClr val="bg1"/>
                </a:solidFill>
                <a:latin typeface="Manrope Light"/>
              </a:rPr>
              <a:t>We are more than just a tool – we are a service backed by </a:t>
            </a:r>
            <a:r>
              <a:rPr lang="en-CA">
                <a:solidFill>
                  <a:schemeClr val="accent4"/>
                </a:solidFill>
                <a:latin typeface="Manrope Light"/>
              </a:rPr>
              <a:t>real people</a:t>
            </a:r>
            <a:r>
              <a:rPr lang="en-CA">
                <a:solidFill>
                  <a:schemeClr val="bg1"/>
                </a:solidFill>
                <a:latin typeface="Manrope Light"/>
              </a:rPr>
              <a:t>, offering a </a:t>
            </a:r>
            <a:r>
              <a:rPr lang="en-CA">
                <a:solidFill>
                  <a:schemeClr val="accent4"/>
                </a:solidFill>
                <a:latin typeface="Manrope Light"/>
              </a:rPr>
              <a:t>second set of eyes </a:t>
            </a:r>
            <a:r>
              <a:rPr lang="en-CA">
                <a:solidFill>
                  <a:schemeClr val="bg1"/>
                </a:solidFill>
                <a:latin typeface="Manrope Light"/>
              </a:rPr>
              <a:t>and acting as a </a:t>
            </a:r>
            <a:r>
              <a:rPr lang="en-CA">
                <a:solidFill>
                  <a:schemeClr val="accent4"/>
                </a:solidFill>
                <a:latin typeface="Manrope Light"/>
              </a:rPr>
              <a:t>true partner </a:t>
            </a:r>
            <a:r>
              <a:rPr lang="en-CA">
                <a:solidFill>
                  <a:schemeClr val="bg1"/>
                </a:solidFill>
                <a:latin typeface="Manrope Light"/>
              </a:rPr>
              <a:t>to </a:t>
            </a:r>
            <a:r>
              <a:rPr lang="en-CA" u="sng">
                <a:solidFill>
                  <a:schemeClr val="accent4"/>
                </a:solidFill>
                <a:latin typeface="Manrope Light"/>
              </a:rPr>
              <a:t>ALL our clients</a:t>
            </a:r>
            <a:r>
              <a:rPr lang="en-CA">
                <a:solidFill>
                  <a:schemeClr val="bg1"/>
                </a:solidFill>
                <a:latin typeface="Manrope Light"/>
              </a:rPr>
              <a:t>.</a:t>
            </a:r>
            <a:endParaRPr lang="en-US">
              <a:solidFill>
                <a:schemeClr val="bg1"/>
              </a:solidFill>
              <a:latin typeface="Manrope Light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1608C12-5BB1-DF47-0E58-C7C1120EC0C0}"/>
              </a:ext>
            </a:extLst>
          </p:cNvPr>
          <p:cNvSpPr/>
          <p:nvPr/>
        </p:nvSpPr>
        <p:spPr>
          <a:xfrm>
            <a:off x="224258" y="2790800"/>
            <a:ext cx="499036" cy="499036"/>
          </a:xfrm>
          <a:prstGeom prst="ellipse">
            <a:avLst/>
          </a:prstGeom>
          <a:noFill/>
          <a:ln>
            <a:solidFill>
              <a:srgbClr val="6BBA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Calibri Light" panose="020F0302020204030204" pitchFamily="34" charset="0"/>
              </a:rPr>
              <a:t>3</a:t>
            </a:r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649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/>
        </p:nvSpPr>
        <p:spPr>
          <a:xfrm>
            <a:off x="1615875" y="226875"/>
            <a:ext cx="40896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i="0" u="none" strike="noStrike" cap="none">
                <a:solidFill>
                  <a:srgbClr val="FE7C2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04</a:t>
            </a:r>
            <a:r>
              <a:rPr lang="en-CA" sz="1800" i="0" u="none" strike="noStrike" cap="none">
                <a:solidFill>
                  <a:schemeClr val="dk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 </a:t>
            </a:r>
            <a:r>
              <a:rPr lang="en-CA" sz="1800">
                <a:solidFill>
                  <a:schemeClr val="lt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The Secret Sauce</a:t>
            </a:r>
            <a:endParaRPr sz="1800"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aphicFrame>
        <p:nvGraphicFramePr>
          <p:cNvPr id="15" name="SmartArt Placeholder 13">
            <a:extLst>
              <a:ext uri="{FF2B5EF4-FFF2-40B4-BE49-F238E27FC236}">
                <a16:creationId xmlns:a16="http://schemas.microsoft.com/office/drawing/2014/main" id="{8A68F96C-164E-13B3-77B8-D4C9F7578D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1243913"/>
              </p:ext>
            </p:extLst>
          </p:nvPr>
        </p:nvGraphicFramePr>
        <p:xfrm>
          <a:off x="1074213" y="306724"/>
          <a:ext cx="3146095" cy="4785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C838150-5B84-667E-1FC1-D1E188008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3471" y="1359310"/>
            <a:ext cx="3448645" cy="267765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Aft>
                <a:spcPts val="1800"/>
              </a:spcAft>
            </a:pPr>
            <a:r>
              <a:rPr lang="en-US" altLang="en-US" sz="1800" b="1">
                <a:solidFill>
                  <a:srgbClr val="FFFFFF"/>
                </a:solidFill>
                <a:latin typeface="Lato Light"/>
                <a:ea typeface="ＭＳ Ｐゴシック"/>
              </a:rPr>
              <a:t>Cloud optimization thrives on:</a:t>
            </a:r>
          </a:p>
          <a:p>
            <a:pPr marL="342900" indent="-342900" eaLnBrk="1" hangingPunct="1">
              <a:spcAft>
                <a:spcPts val="18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altLang="en-US" sz="1800" b="1">
                <a:solidFill>
                  <a:schemeClr val="accent4"/>
                </a:solidFill>
              </a:rPr>
              <a:t>Complete Visibility</a:t>
            </a:r>
          </a:p>
          <a:p>
            <a:pPr marL="342900" indent="-342900" eaLnBrk="1" hangingPunct="1">
              <a:spcAft>
                <a:spcPts val="18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altLang="en-US" sz="1800" b="1">
                <a:solidFill>
                  <a:schemeClr val="accent4"/>
                </a:solidFill>
              </a:rPr>
              <a:t>Proactive Maintenance</a:t>
            </a:r>
          </a:p>
          <a:p>
            <a:pPr marL="342900" indent="-342900" eaLnBrk="1" hangingPunct="1">
              <a:spcAft>
                <a:spcPts val="18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altLang="en-US" sz="1800" b="1">
                <a:solidFill>
                  <a:schemeClr val="accent4"/>
                </a:solidFill>
              </a:rPr>
              <a:t>Rapid Reactive Support</a:t>
            </a:r>
          </a:p>
          <a:p>
            <a:pPr eaLnBrk="1" hangingPunct="1">
              <a:spcAft>
                <a:spcPts val="1800"/>
              </a:spcAft>
            </a:pPr>
            <a:r>
              <a:rPr lang="en-US" altLang="en-US" sz="1800">
                <a:solidFill>
                  <a:srgbClr val="FFFFFF"/>
                </a:solidFill>
                <a:latin typeface="Lato Light"/>
                <a:ea typeface="ＭＳ Ｐゴシック"/>
              </a:rPr>
              <a:t>Without these, true efficiency is </a:t>
            </a:r>
            <a:r>
              <a:rPr lang="en-US" altLang="en-US" sz="1800" b="1">
                <a:solidFill>
                  <a:srgbClr val="FFFFFF"/>
                </a:solidFill>
                <a:latin typeface="Lato Light"/>
                <a:ea typeface="ＭＳ Ｐゴシック"/>
              </a:rPr>
              <a:t>unattainable.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320D8D-3F09-09E4-AF27-124D8FF443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>
          <a:extLst>
            <a:ext uri="{FF2B5EF4-FFF2-40B4-BE49-F238E27FC236}">
              <a16:creationId xmlns:a16="http://schemas.microsoft.com/office/drawing/2014/main" id="{93242303-A8BD-0DB5-266A-5EC9AD22B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8">
            <a:extLst>
              <a:ext uri="{FF2B5EF4-FFF2-40B4-BE49-F238E27FC236}">
                <a16:creationId xmlns:a16="http://schemas.microsoft.com/office/drawing/2014/main" id="{6684E6F3-8C63-1652-68A4-8360749F0B9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>
            <a:extLst>
              <a:ext uri="{FF2B5EF4-FFF2-40B4-BE49-F238E27FC236}">
                <a16:creationId xmlns:a16="http://schemas.microsoft.com/office/drawing/2014/main" id="{39CAD46E-77AD-2D14-4233-020C8BB150AF}"/>
              </a:ext>
            </a:extLst>
          </p:cNvPr>
          <p:cNvSpPr txBox="1"/>
          <p:nvPr/>
        </p:nvSpPr>
        <p:spPr>
          <a:xfrm>
            <a:off x="1615875" y="226875"/>
            <a:ext cx="40896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i="0" u="none" strike="noStrike" cap="none">
                <a:solidFill>
                  <a:srgbClr val="FE7C2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05</a:t>
            </a:r>
            <a:r>
              <a:rPr lang="en-CA" sz="1800" i="0" u="none" strike="noStrike" cap="none">
                <a:solidFill>
                  <a:schemeClr val="dk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 </a:t>
            </a:r>
            <a:r>
              <a:rPr lang="en-CA" sz="1800">
                <a:solidFill>
                  <a:schemeClr val="lt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Offering Overview</a:t>
            </a:r>
            <a:endParaRPr sz="1800"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aphicFrame>
        <p:nvGraphicFramePr>
          <p:cNvPr id="3" name="Content Placeholder 6">
            <a:extLst>
              <a:ext uri="{FF2B5EF4-FFF2-40B4-BE49-F238E27FC236}">
                <a16:creationId xmlns:a16="http://schemas.microsoft.com/office/drawing/2014/main" id="{698F7617-2863-7EA0-DC6F-6A04620E31BB}"/>
              </a:ext>
            </a:extLst>
          </p:cNvPr>
          <p:cNvGraphicFramePr>
            <a:graphicFrameLocks/>
          </p:cNvGraphicFramePr>
          <p:nvPr/>
        </p:nvGraphicFramePr>
        <p:xfrm>
          <a:off x="1005045" y="898958"/>
          <a:ext cx="4257836" cy="3738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CDFE004-EA54-851E-C2E2-19BFAC2C0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6802" y="1411213"/>
            <a:ext cx="2760216" cy="233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Aft>
                <a:spcPts val="1800"/>
              </a:spcAft>
            </a:pPr>
            <a:r>
              <a:rPr lang="en-US" altLang="en-US">
                <a:solidFill>
                  <a:srgbClr val="FFFFFF"/>
                </a:solidFill>
              </a:rPr>
              <a:t>The </a:t>
            </a:r>
            <a:r>
              <a:rPr lang="en-US" altLang="en-US" b="1">
                <a:solidFill>
                  <a:srgbClr val="FFFFFF"/>
                </a:solidFill>
              </a:rPr>
              <a:t>EverythingCloud</a:t>
            </a:r>
            <a:r>
              <a:rPr lang="en-US" altLang="en-US">
                <a:solidFill>
                  <a:srgbClr val="FFFFFF"/>
                </a:solidFill>
              </a:rPr>
              <a:t> offering includes a </a:t>
            </a:r>
            <a:r>
              <a:rPr lang="en-US" altLang="en-US" b="1">
                <a:solidFill>
                  <a:schemeClr val="accent4"/>
                </a:solidFill>
              </a:rPr>
              <a:t>SaaS platform</a:t>
            </a:r>
            <a:r>
              <a:rPr lang="en-US" altLang="en-US">
                <a:solidFill>
                  <a:srgbClr val="FFFFFF"/>
                </a:solidFill>
              </a:rPr>
              <a:t> with automated </a:t>
            </a:r>
            <a:r>
              <a:rPr lang="en-US" altLang="en-US" b="1">
                <a:solidFill>
                  <a:schemeClr val="accent4"/>
                </a:solidFill>
              </a:rPr>
              <a:t>reporting</a:t>
            </a:r>
            <a:r>
              <a:rPr lang="en-US" altLang="en-US">
                <a:solidFill>
                  <a:srgbClr val="FFFFFF"/>
                </a:solidFill>
              </a:rPr>
              <a:t> and </a:t>
            </a:r>
            <a:r>
              <a:rPr lang="en-US" altLang="en-US" b="1">
                <a:solidFill>
                  <a:schemeClr val="accent4"/>
                </a:solidFill>
              </a:rPr>
              <a:t>data analysis</a:t>
            </a:r>
            <a:r>
              <a:rPr lang="en-US" altLang="en-US">
                <a:solidFill>
                  <a:srgbClr val="FFFFFF"/>
                </a:solidFill>
              </a:rPr>
              <a:t>, along with expert-led </a:t>
            </a:r>
            <a:r>
              <a:rPr lang="en-US" altLang="en-US" b="1">
                <a:solidFill>
                  <a:schemeClr val="accent4"/>
                </a:solidFill>
              </a:rPr>
              <a:t>monthly reports</a:t>
            </a:r>
            <a:r>
              <a:rPr lang="en-US" altLang="en-US">
                <a:solidFill>
                  <a:srgbClr val="FFFFFF"/>
                </a:solidFill>
              </a:rPr>
              <a:t> and </a:t>
            </a:r>
            <a:r>
              <a:rPr lang="en-US" altLang="en-US" b="1">
                <a:solidFill>
                  <a:schemeClr val="accent4"/>
                </a:solidFill>
              </a:rPr>
              <a:t>quarterly alignment meetings</a:t>
            </a:r>
            <a:r>
              <a:rPr lang="en-US" altLang="en-US">
                <a:solidFill>
                  <a:srgbClr val="FFFFFF"/>
                </a:solidFill>
              </a:rPr>
              <a:t>.</a:t>
            </a:r>
            <a:endParaRPr lang="en-US"/>
          </a:p>
          <a:p>
            <a:pPr algn="just" eaLnBrk="1" hangingPunct="1">
              <a:spcAft>
                <a:spcPts val="1800"/>
              </a:spcAft>
            </a:pPr>
            <a:r>
              <a:rPr lang="en-US" altLang="en-US">
                <a:solidFill>
                  <a:srgbClr val="FFFFFF"/>
                </a:solidFill>
              </a:rPr>
              <a:t>It also features </a:t>
            </a:r>
            <a:r>
              <a:rPr lang="en-US" altLang="en-US" b="1">
                <a:solidFill>
                  <a:schemeClr val="accent4"/>
                </a:solidFill>
              </a:rPr>
              <a:t>Managed</a:t>
            </a:r>
            <a:r>
              <a:rPr lang="en-US" altLang="en-US">
                <a:solidFill>
                  <a:schemeClr val="accent4"/>
                </a:solidFill>
              </a:rPr>
              <a:t> </a:t>
            </a:r>
            <a:r>
              <a:rPr lang="en-US" altLang="en-US" b="1">
                <a:solidFill>
                  <a:schemeClr val="accent4"/>
                </a:solidFill>
              </a:rPr>
              <a:t>FinOps</a:t>
            </a:r>
            <a:r>
              <a:rPr lang="en-US" altLang="en-US">
                <a:solidFill>
                  <a:srgbClr val="FFFFFF"/>
                </a:solidFill>
              </a:rPr>
              <a:t> for reactive </a:t>
            </a:r>
            <a:r>
              <a:rPr lang="en-US" altLang="en-US" b="1">
                <a:solidFill>
                  <a:schemeClr val="accent4"/>
                </a:solidFill>
              </a:rPr>
              <a:t>detection, response</a:t>
            </a:r>
            <a:r>
              <a:rPr lang="en-US" altLang="en-US" b="1">
                <a:solidFill>
                  <a:srgbClr val="FFFFFF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cost optimization</a:t>
            </a:r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12" name="Freeform 30">
            <a:extLst>
              <a:ext uri="{FF2B5EF4-FFF2-40B4-BE49-F238E27FC236}">
                <a16:creationId xmlns:a16="http://schemas.microsoft.com/office/drawing/2014/main" id="{652E8291-5638-AFD9-2C54-2DB633DC655F}"/>
              </a:ext>
            </a:extLst>
          </p:cNvPr>
          <p:cNvSpPr>
            <a:spLocks noEditPoints="1"/>
          </p:cNvSpPr>
          <p:nvPr/>
        </p:nvSpPr>
        <p:spPr bwMode="auto">
          <a:xfrm>
            <a:off x="1177765" y="1180725"/>
            <a:ext cx="666494" cy="438611"/>
          </a:xfrm>
          <a:custGeom>
            <a:avLst/>
            <a:gdLst>
              <a:gd name="T0" fmla="*/ 69459933 w 2171"/>
              <a:gd name="T1" fmla="*/ 50579244 h 1428"/>
              <a:gd name="T2" fmla="*/ 69459933 w 2171"/>
              <a:gd name="T3" fmla="*/ 50579244 h 1428"/>
              <a:gd name="T4" fmla="*/ 17177326 w 2171"/>
              <a:gd name="T5" fmla="*/ 50579244 h 1428"/>
              <a:gd name="T6" fmla="*/ 5962659 w 2171"/>
              <a:gd name="T7" fmla="*/ 38696775 h 1428"/>
              <a:gd name="T8" fmla="*/ 16980023 w 2171"/>
              <a:gd name="T9" fmla="*/ 26814505 h 1428"/>
              <a:gd name="T10" fmla="*/ 19823220 w 2171"/>
              <a:gd name="T11" fmla="*/ 23804338 h 1428"/>
              <a:gd name="T12" fmla="*/ 29023882 w 2171"/>
              <a:gd name="T13" fmla="*/ 14932236 h 1428"/>
              <a:gd name="T14" fmla="*/ 32854192 w 2171"/>
              <a:gd name="T15" fmla="*/ 15684628 h 1428"/>
              <a:gd name="T16" fmla="*/ 36526779 w 2171"/>
              <a:gd name="T17" fmla="*/ 14496441 h 1428"/>
              <a:gd name="T18" fmla="*/ 50781947 w 2171"/>
              <a:gd name="T19" fmla="*/ 5980735 h 1428"/>
              <a:gd name="T20" fmla="*/ 67564468 w 2171"/>
              <a:gd name="T21" fmla="*/ 24239934 h 1428"/>
              <a:gd name="T22" fmla="*/ 70131202 w 2171"/>
              <a:gd name="T23" fmla="*/ 27131302 h 1428"/>
              <a:gd name="T24" fmla="*/ 79766448 w 2171"/>
              <a:gd name="T25" fmla="*/ 38696775 h 1428"/>
              <a:gd name="T26" fmla="*/ 69459933 w 2171"/>
              <a:gd name="T27" fmla="*/ 50579244 h 1428"/>
              <a:gd name="T28" fmla="*/ 73369205 w 2171"/>
              <a:gd name="T29" fmla="*/ 21705161 h 1428"/>
              <a:gd name="T30" fmla="*/ 73369205 w 2171"/>
              <a:gd name="T31" fmla="*/ 21705161 h 1428"/>
              <a:gd name="T32" fmla="*/ 50781947 w 2171"/>
              <a:gd name="T33" fmla="*/ 0 h 1428"/>
              <a:gd name="T34" fmla="*/ 32735850 w 2171"/>
              <a:gd name="T35" fmla="*/ 9387097 h 1428"/>
              <a:gd name="T36" fmla="*/ 29023882 w 2171"/>
              <a:gd name="T37" fmla="*/ 8951302 h 1428"/>
              <a:gd name="T38" fmla="*/ 14097246 w 2171"/>
              <a:gd name="T39" fmla="*/ 21150568 h 1428"/>
              <a:gd name="T40" fmla="*/ 0 w 2171"/>
              <a:gd name="T41" fmla="*/ 38696775 h 1428"/>
              <a:gd name="T42" fmla="*/ 17177326 w 2171"/>
              <a:gd name="T43" fmla="*/ 56559979 h 1428"/>
              <a:gd name="T44" fmla="*/ 69538894 w 2171"/>
              <a:gd name="T45" fmla="*/ 56559979 h 1428"/>
              <a:gd name="T46" fmla="*/ 69696816 w 2171"/>
              <a:gd name="T47" fmla="*/ 56559979 h 1428"/>
              <a:gd name="T48" fmla="*/ 85729107 w 2171"/>
              <a:gd name="T49" fmla="*/ 38696775 h 1428"/>
              <a:gd name="T50" fmla="*/ 73369205 w 2171"/>
              <a:gd name="T51" fmla="*/ 21705161 h 142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2171" h="1428">
                <a:moveTo>
                  <a:pt x="1759" y="1277"/>
                </a:moveTo>
                <a:lnTo>
                  <a:pt x="1759" y="1277"/>
                </a:lnTo>
                <a:lnTo>
                  <a:pt x="435" y="1277"/>
                </a:lnTo>
                <a:cubicBezTo>
                  <a:pt x="276" y="1277"/>
                  <a:pt x="151" y="1145"/>
                  <a:pt x="151" y="977"/>
                </a:cubicBezTo>
                <a:cubicBezTo>
                  <a:pt x="151" y="818"/>
                  <a:pt x="276" y="684"/>
                  <a:pt x="430" y="677"/>
                </a:cubicBezTo>
                <a:cubicBezTo>
                  <a:pt x="470" y="675"/>
                  <a:pt x="502" y="642"/>
                  <a:pt x="502" y="601"/>
                </a:cubicBezTo>
                <a:cubicBezTo>
                  <a:pt x="502" y="475"/>
                  <a:pt x="604" y="377"/>
                  <a:pt x="735" y="377"/>
                </a:cubicBezTo>
                <a:cubicBezTo>
                  <a:pt x="767" y="377"/>
                  <a:pt x="800" y="383"/>
                  <a:pt x="832" y="396"/>
                </a:cubicBezTo>
                <a:cubicBezTo>
                  <a:pt x="866" y="410"/>
                  <a:pt x="906" y="397"/>
                  <a:pt x="925" y="366"/>
                </a:cubicBezTo>
                <a:cubicBezTo>
                  <a:pt x="1008" y="229"/>
                  <a:pt x="1139" y="151"/>
                  <a:pt x="1286" y="151"/>
                </a:cubicBezTo>
                <a:cubicBezTo>
                  <a:pt x="1509" y="151"/>
                  <a:pt x="1704" y="362"/>
                  <a:pt x="1711" y="612"/>
                </a:cubicBezTo>
                <a:cubicBezTo>
                  <a:pt x="1712" y="649"/>
                  <a:pt x="1739" y="679"/>
                  <a:pt x="1776" y="685"/>
                </a:cubicBezTo>
                <a:cubicBezTo>
                  <a:pt x="1917" y="705"/>
                  <a:pt x="2020" y="828"/>
                  <a:pt x="2020" y="977"/>
                </a:cubicBezTo>
                <a:cubicBezTo>
                  <a:pt x="2020" y="1135"/>
                  <a:pt x="1903" y="1270"/>
                  <a:pt x="1759" y="1277"/>
                </a:cubicBezTo>
                <a:close/>
                <a:moveTo>
                  <a:pt x="1858" y="548"/>
                </a:moveTo>
                <a:lnTo>
                  <a:pt x="1858" y="548"/>
                </a:lnTo>
                <a:cubicBezTo>
                  <a:pt x="1821" y="241"/>
                  <a:pt x="1575" y="0"/>
                  <a:pt x="1286" y="0"/>
                </a:cubicBezTo>
                <a:cubicBezTo>
                  <a:pt x="1105" y="0"/>
                  <a:pt x="941" y="86"/>
                  <a:pt x="829" y="237"/>
                </a:cubicBezTo>
                <a:cubicBezTo>
                  <a:pt x="798" y="229"/>
                  <a:pt x="767" y="226"/>
                  <a:pt x="735" y="226"/>
                </a:cubicBezTo>
                <a:cubicBezTo>
                  <a:pt x="543" y="226"/>
                  <a:pt x="388" y="357"/>
                  <a:pt x="357" y="534"/>
                </a:cubicBezTo>
                <a:cubicBezTo>
                  <a:pt x="155" y="576"/>
                  <a:pt x="0" y="762"/>
                  <a:pt x="0" y="977"/>
                </a:cubicBezTo>
                <a:cubicBezTo>
                  <a:pt x="0" y="1230"/>
                  <a:pt x="191" y="1428"/>
                  <a:pt x="435" y="1428"/>
                </a:cubicBezTo>
                <a:lnTo>
                  <a:pt x="1761" y="1428"/>
                </a:lnTo>
                <a:cubicBezTo>
                  <a:pt x="1762" y="1428"/>
                  <a:pt x="1764" y="1428"/>
                  <a:pt x="1765" y="1428"/>
                </a:cubicBezTo>
                <a:cubicBezTo>
                  <a:pt x="1989" y="1418"/>
                  <a:pt x="2171" y="1215"/>
                  <a:pt x="2171" y="977"/>
                </a:cubicBezTo>
                <a:cubicBezTo>
                  <a:pt x="2171" y="773"/>
                  <a:pt x="2042" y="602"/>
                  <a:pt x="1858" y="5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877B1D24-866C-7E2B-033F-023F688ABA03}"/>
              </a:ext>
            </a:extLst>
          </p:cNvPr>
          <p:cNvSpPr>
            <a:spLocks noEditPoints="1"/>
          </p:cNvSpPr>
          <p:nvPr/>
        </p:nvSpPr>
        <p:spPr bwMode="auto">
          <a:xfrm>
            <a:off x="1269712" y="3861435"/>
            <a:ext cx="482600" cy="525463"/>
          </a:xfrm>
          <a:custGeom>
            <a:avLst/>
            <a:gdLst>
              <a:gd name="T0" fmla="*/ 85975855 w 2431"/>
              <a:gd name="T1" fmla="*/ 21973184 h 2642"/>
              <a:gd name="T2" fmla="*/ 85975855 w 2431"/>
              <a:gd name="T3" fmla="*/ 21973184 h 2642"/>
              <a:gd name="T4" fmla="*/ 60470912 w 2431"/>
              <a:gd name="T5" fmla="*/ 21973184 h 2642"/>
              <a:gd name="T6" fmla="*/ 50615826 w 2431"/>
              <a:gd name="T7" fmla="*/ 31853161 h 2642"/>
              <a:gd name="T8" fmla="*/ 50615826 w 2431"/>
              <a:gd name="T9" fmla="*/ 64338589 h 2642"/>
              <a:gd name="T10" fmla="*/ 54912574 w 2431"/>
              <a:gd name="T11" fmla="*/ 68646311 h 2642"/>
              <a:gd name="T12" fmla="*/ 59209323 w 2431"/>
              <a:gd name="T13" fmla="*/ 64338589 h 2642"/>
              <a:gd name="T14" fmla="*/ 59209323 w 2431"/>
              <a:gd name="T15" fmla="*/ 37030225 h 2642"/>
              <a:gd name="T16" fmla="*/ 60825665 w 2431"/>
              <a:gd name="T17" fmla="*/ 37030225 h 2642"/>
              <a:gd name="T18" fmla="*/ 60825665 w 2431"/>
              <a:gd name="T19" fmla="*/ 104412004 h 2642"/>
              <a:gd name="T20" fmla="*/ 72139270 w 2431"/>
              <a:gd name="T21" fmla="*/ 100657589 h 2642"/>
              <a:gd name="T22" fmla="*/ 72139270 w 2431"/>
              <a:gd name="T23" fmla="*/ 68211541 h 2642"/>
              <a:gd name="T24" fmla="*/ 74149674 w 2431"/>
              <a:gd name="T25" fmla="*/ 68211541 h 2642"/>
              <a:gd name="T26" fmla="*/ 74149674 w 2431"/>
              <a:gd name="T27" fmla="*/ 99709090 h 2642"/>
              <a:gd name="T28" fmla="*/ 85502784 w 2431"/>
              <a:gd name="T29" fmla="*/ 92437335 h 2642"/>
              <a:gd name="T30" fmla="*/ 85502784 w 2431"/>
              <a:gd name="T31" fmla="*/ 37030225 h 2642"/>
              <a:gd name="T32" fmla="*/ 87237246 w 2431"/>
              <a:gd name="T33" fmla="*/ 37030225 h 2642"/>
              <a:gd name="T34" fmla="*/ 87237246 w 2431"/>
              <a:gd name="T35" fmla="*/ 64338589 h 2642"/>
              <a:gd name="T36" fmla="*/ 91534192 w 2431"/>
              <a:gd name="T37" fmla="*/ 68646311 h 2642"/>
              <a:gd name="T38" fmla="*/ 95830940 w 2431"/>
              <a:gd name="T39" fmla="*/ 64338589 h 2642"/>
              <a:gd name="T40" fmla="*/ 95830940 w 2431"/>
              <a:gd name="T41" fmla="*/ 31853161 h 2642"/>
              <a:gd name="T42" fmla="*/ 85975855 w 2431"/>
              <a:gd name="T43" fmla="*/ 21973184 h 2642"/>
              <a:gd name="T44" fmla="*/ 35360029 w 2431"/>
              <a:gd name="T45" fmla="*/ 21973184 h 2642"/>
              <a:gd name="T46" fmla="*/ 35360029 w 2431"/>
              <a:gd name="T47" fmla="*/ 21973184 h 2642"/>
              <a:gd name="T48" fmla="*/ 9894590 w 2431"/>
              <a:gd name="T49" fmla="*/ 21973184 h 2642"/>
              <a:gd name="T50" fmla="*/ 0 w 2431"/>
              <a:gd name="T51" fmla="*/ 31853161 h 2642"/>
              <a:gd name="T52" fmla="*/ 0 w 2431"/>
              <a:gd name="T53" fmla="*/ 64338589 h 2642"/>
              <a:gd name="T54" fmla="*/ 4296748 w 2431"/>
              <a:gd name="T55" fmla="*/ 68646311 h 2642"/>
              <a:gd name="T56" fmla="*/ 8633001 w 2431"/>
              <a:gd name="T57" fmla="*/ 64338589 h 2642"/>
              <a:gd name="T58" fmla="*/ 8633001 w 2431"/>
              <a:gd name="T59" fmla="*/ 37030225 h 2642"/>
              <a:gd name="T60" fmla="*/ 10209839 w 2431"/>
              <a:gd name="T61" fmla="*/ 37030225 h 2642"/>
              <a:gd name="T62" fmla="*/ 10209839 w 2431"/>
              <a:gd name="T63" fmla="*/ 92318797 h 2642"/>
              <a:gd name="T64" fmla="*/ 21562949 w 2431"/>
              <a:gd name="T65" fmla="*/ 99630132 h 2642"/>
              <a:gd name="T66" fmla="*/ 21562949 w 2431"/>
              <a:gd name="T67" fmla="*/ 68211541 h 2642"/>
              <a:gd name="T68" fmla="*/ 23573352 w 2431"/>
              <a:gd name="T69" fmla="*/ 68211541 h 2642"/>
              <a:gd name="T70" fmla="*/ 23573352 w 2431"/>
              <a:gd name="T71" fmla="*/ 100578630 h 2642"/>
              <a:gd name="T72" fmla="*/ 34926463 w 2431"/>
              <a:gd name="T73" fmla="*/ 104372425 h 2642"/>
              <a:gd name="T74" fmla="*/ 34926463 w 2431"/>
              <a:gd name="T75" fmla="*/ 37030225 h 2642"/>
              <a:gd name="T76" fmla="*/ 36621618 w 2431"/>
              <a:gd name="T77" fmla="*/ 37030225 h 2642"/>
              <a:gd name="T78" fmla="*/ 36621618 w 2431"/>
              <a:gd name="T79" fmla="*/ 64338589 h 2642"/>
              <a:gd name="T80" fmla="*/ 40957871 w 2431"/>
              <a:gd name="T81" fmla="*/ 68646311 h 2642"/>
              <a:gd name="T82" fmla="*/ 45254619 w 2431"/>
              <a:gd name="T83" fmla="*/ 64338589 h 2642"/>
              <a:gd name="T84" fmla="*/ 45254619 w 2431"/>
              <a:gd name="T85" fmla="*/ 31853161 h 2642"/>
              <a:gd name="T86" fmla="*/ 35360029 w 2431"/>
              <a:gd name="T87" fmla="*/ 21973184 h 2642"/>
              <a:gd name="T88" fmla="*/ 73124719 w 2431"/>
              <a:gd name="T89" fmla="*/ 19799533 h 2642"/>
              <a:gd name="T90" fmla="*/ 73124719 w 2431"/>
              <a:gd name="T91" fmla="*/ 19799533 h 2642"/>
              <a:gd name="T92" fmla="*/ 82979804 w 2431"/>
              <a:gd name="T93" fmla="*/ 9919556 h 2642"/>
              <a:gd name="T94" fmla="*/ 73124719 w 2431"/>
              <a:gd name="T95" fmla="*/ 0 h 2642"/>
              <a:gd name="T96" fmla="*/ 63230327 w 2431"/>
              <a:gd name="T97" fmla="*/ 9919556 h 2642"/>
              <a:gd name="T98" fmla="*/ 73124719 w 2431"/>
              <a:gd name="T99" fmla="*/ 19799533 h 2642"/>
              <a:gd name="T100" fmla="*/ 22509091 w 2431"/>
              <a:gd name="T101" fmla="*/ 19799533 h 2642"/>
              <a:gd name="T102" fmla="*/ 22509091 w 2431"/>
              <a:gd name="T103" fmla="*/ 19799533 h 2642"/>
              <a:gd name="T104" fmla="*/ 32403483 w 2431"/>
              <a:gd name="T105" fmla="*/ 9919556 h 2642"/>
              <a:gd name="T106" fmla="*/ 22509091 w 2431"/>
              <a:gd name="T107" fmla="*/ 0 h 2642"/>
              <a:gd name="T108" fmla="*/ 12614501 w 2431"/>
              <a:gd name="T109" fmla="*/ 9919556 h 2642"/>
              <a:gd name="T110" fmla="*/ 22509091 w 2431"/>
              <a:gd name="T111" fmla="*/ 19799533 h 264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431" h="2642">
                <a:moveTo>
                  <a:pt x="2181" y="556"/>
                </a:moveTo>
                <a:lnTo>
                  <a:pt x="2181" y="556"/>
                </a:lnTo>
                <a:lnTo>
                  <a:pt x="1534" y="556"/>
                </a:lnTo>
                <a:cubicBezTo>
                  <a:pt x="1396" y="556"/>
                  <a:pt x="1284" y="668"/>
                  <a:pt x="1284" y="806"/>
                </a:cubicBezTo>
                <a:lnTo>
                  <a:pt x="1284" y="1628"/>
                </a:lnTo>
                <a:cubicBezTo>
                  <a:pt x="1284" y="1688"/>
                  <a:pt x="1333" y="1737"/>
                  <a:pt x="1393" y="1737"/>
                </a:cubicBezTo>
                <a:cubicBezTo>
                  <a:pt x="1453" y="1737"/>
                  <a:pt x="1502" y="1688"/>
                  <a:pt x="1502" y="1628"/>
                </a:cubicBezTo>
                <a:lnTo>
                  <a:pt x="1502" y="937"/>
                </a:lnTo>
                <a:lnTo>
                  <a:pt x="1543" y="937"/>
                </a:lnTo>
                <a:lnTo>
                  <a:pt x="1543" y="2642"/>
                </a:lnTo>
                <a:cubicBezTo>
                  <a:pt x="1643" y="2620"/>
                  <a:pt x="1739" y="2588"/>
                  <a:pt x="1830" y="2547"/>
                </a:cubicBezTo>
                <a:lnTo>
                  <a:pt x="1830" y="1726"/>
                </a:lnTo>
                <a:lnTo>
                  <a:pt x="1881" y="1726"/>
                </a:lnTo>
                <a:lnTo>
                  <a:pt x="1881" y="2523"/>
                </a:lnTo>
                <a:cubicBezTo>
                  <a:pt x="1984" y="2473"/>
                  <a:pt x="2081" y="2411"/>
                  <a:pt x="2169" y="2339"/>
                </a:cubicBezTo>
                <a:lnTo>
                  <a:pt x="2169" y="937"/>
                </a:lnTo>
                <a:lnTo>
                  <a:pt x="2213" y="937"/>
                </a:lnTo>
                <a:lnTo>
                  <a:pt x="2213" y="1628"/>
                </a:lnTo>
                <a:cubicBezTo>
                  <a:pt x="2213" y="1688"/>
                  <a:pt x="2262" y="1737"/>
                  <a:pt x="2322" y="1737"/>
                </a:cubicBezTo>
                <a:cubicBezTo>
                  <a:pt x="2383" y="1737"/>
                  <a:pt x="2431" y="1688"/>
                  <a:pt x="2431" y="1628"/>
                </a:cubicBezTo>
                <a:lnTo>
                  <a:pt x="2431" y="806"/>
                </a:lnTo>
                <a:cubicBezTo>
                  <a:pt x="2431" y="668"/>
                  <a:pt x="2319" y="556"/>
                  <a:pt x="2181" y="556"/>
                </a:cubicBezTo>
                <a:close/>
                <a:moveTo>
                  <a:pt x="897" y="556"/>
                </a:moveTo>
                <a:lnTo>
                  <a:pt x="897" y="556"/>
                </a:lnTo>
                <a:lnTo>
                  <a:pt x="251" y="556"/>
                </a:lnTo>
                <a:cubicBezTo>
                  <a:pt x="112" y="556"/>
                  <a:pt x="0" y="668"/>
                  <a:pt x="0" y="806"/>
                </a:cubicBezTo>
                <a:lnTo>
                  <a:pt x="0" y="1628"/>
                </a:lnTo>
                <a:cubicBezTo>
                  <a:pt x="0" y="1688"/>
                  <a:pt x="49" y="1737"/>
                  <a:pt x="109" y="1737"/>
                </a:cubicBezTo>
                <a:cubicBezTo>
                  <a:pt x="170" y="1737"/>
                  <a:pt x="219" y="1688"/>
                  <a:pt x="219" y="1628"/>
                </a:cubicBezTo>
                <a:lnTo>
                  <a:pt x="219" y="937"/>
                </a:lnTo>
                <a:lnTo>
                  <a:pt x="259" y="937"/>
                </a:lnTo>
                <a:lnTo>
                  <a:pt x="259" y="2336"/>
                </a:lnTo>
                <a:cubicBezTo>
                  <a:pt x="347" y="2408"/>
                  <a:pt x="444" y="2471"/>
                  <a:pt x="547" y="2521"/>
                </a:cubicBezTo>
                <a:lnTo>
                  <a:pt x="547" y="1726"/>
                </a:lnTo>
                <a:lnTo>
                  <a:pt x="598" y="1726"/>
                </a:lnTo>
                <a:lnTo>
                  <a:pt x="598" y="2545"/>
                </a:lnTo>
                <a:cubicBezTo>
                  <a:pt x="689" y="2586"/>
                  <a:pt x="785" y="2619"/>
                  <a:pt x="886" y="2641"/>
                </a:cubicBezTo>
                <a:lnTo>
                  <a:pt x="886" y="937"/>
                </a:lnTo>
                <a:lnTo>
                  <a:pt x="929" y="937"/>
                </a:lnTo>
                <a:lnTo>
                  <a:pt x="929" y="1628"/>
                </a:lnTo>
                <a:cubicBezTo>
                  <a:pt x="929" y="1688"/>
                  <a:pt x="978" y="1737"/>
                  <a:pt x="1039" y="1737"/>
                </a:cubicBezTo>
                <a:cubicBezTo>
                  <a:pt x="1099" y="1737"/>
                  <a:pt x="1148" y="1688"/>
                  <a:pt x="1148" y="1628"/>
                </a:cubicBezTo>
                <a:lnTo>
                  <a:pt x="1148" y="806"/>
                </a:lnTo>
                <a:cubicBezTo>
                  <a:pt x="1148" y="668"/>
                  <a:pt x="1036" y="556"/>
                  <a:pt x="897" y="556"/>
                </a:cubicBezTo>
                <a:close/>
                <a:moveTo>
                  <a:pt x="1855" y="501"/>
                </a:moveTo>
                <a:lnTo>
                  <a:pt x="1855" y="501"/>
                </a:lnTo>
                <a:cubicBezTo>
                  <a:pt x="1993" y="501"/>
                  <a:pt x="2105" y="389"/>
                  <a:pt x="2105" y="251"/>
                </a:cubicBezTo>
                <a:cubicBezTo>
                  <a:pt x="2105" y="112"/>
                  <a:pt x="1993" y="0"/>
                  <a:pt x="1855" y="0"/>
                </a:cubicBezTo>
                <a:cubicBezTo>
                  <a:pt x="1716" y="0"/>
                  <a:pt x="1604" y="112"/>
                  <a:pt x="1604" y="251"/>
                </a:cubicBezTo>
                <a:cubicBezTo>
                  <a:pt x="1604" y="389"/>
                  <a:pt x="1716" y="501"/>
                  <a:pt x="1855" y="501"/>
                </a:cubicBezTo>
                <a:close/>
                <a:moveTo>
                  <a:pt x="571" y="501"/>
                </a:moveTo>
                <a:lnTo>
                  <a:pt x="571" y="501"/>
                </a:lnTo>
                <a:cubicBezTo>
                  <a:pt x="710" y="501"/>
                  <a:pt x="822" y="389"/>
                  <a:pt x="822" y="251"/>
                </a:cubicBezTo>
                <a:cubicBezTo>
                  <a:pt x="822" y="112"/>
                  <a:pt x="710" y="0"/>
                  <a:pt x="571" y="0"/>
                </a:cubicBezTo>
                <a:cubicBezTo>
                  <a:pt x="433" y="0"/>
                  <a:pt x="320" y="112"/>
                  <a:pt x="320" y="251"/>
                </a:cubicBezTo>
                <a:cubicBezTo>
                  <a:pt x="320" y="389"/>
                  <a:pt x="433" y="501"/>
                  <a:pt x="571" y="5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C4BD0701-A34D-E45C-C3B3-B191D9F7B8E8}"/>
              </a:ext>
            </a:extLst>
          </p:cNvPr>
          <p:cNvSpPr>
            <a:spLocks noEditPoints="1"/>
          </p:cNvSpPr>
          <p:nvPr/>
        </p:nvSpPr>
        <p:spPr bwMode="auto">
          <a:xfrm>
            <a:off x="1269712" y="2507405"/>
            <a:ext cx="482600" cy="466393"/>
          </a:xfrm>
          <a:custGeom>
            <a:avLst/>
            <a:gdLst>
              <a:gd name="T0" fmla="*/ 34739056 w 2141"/>
              <a:gd name="T1" fmla="*/ 60208754 h 2073"/>
              <a:gd name="T2" fmla="*/ 34739056 w 2141"/>
              <a:gd name="T3" fmla="*/ 60208754 h 2073"/>
              <a:gd name="T4" fmla="*/ 7618953 w 2141"/>
              <a:gd name="T5" fmla="*/ 33825562 h 2073"/>
              <a:gd name="T6" fmla="*/ 34739056 w 2141"/>
              <a:gd name="T7" fmla="*/ 7403098 h 2073"/>
              <a:gd name="T8" fmla="*/ 61859158 w 2141"/>
              <a:gd name="T9" fmla="*/ 33825562 h 2073"/>
              <a:gd name="T10" fmla="*/ 34739056 w 2141"/>
              <a:gd name="T11" fmla="*/ 60208754 h 2073"/>
              <a:gd name="T12" fmla="*/ 81794700 w 2141"/>
              <a:gd name="T13" fmla="*/ 69974497 h 2073"/>
              <a:gd name="T14" fmla="*/ 81794700 w 2141"/>
              <a:gd name="T15" fmla="*/ 69974497 h 2073"/>
              <a:gd name="T16" fmla="*/ 63754110 w 2141"/>
              <a:gd name="T17" fmla="*/ 52411949 h 2073"/>
              <a:gd name="T18" fmla="*/ 69478111 w 2141"/>
              <a:gd name="T19" fmla="*/ 33825562 h 2073"/>
              <a:gd name="T20" fmla="*/ 34739056 w 2141"/>
              <a:gd name="T21" fmla="*/ 0 h 2073"/>
              <a:gd name="T22" fmla="*/ 0 w 2141"/>
              <a:gd name="T23" fmla="*/ 33825562 h 2073"/>
              <a:gd name="T24" fmla="*/ 34739056 w 2141"/>
              <a:gd name="T25" fmla="*/ 67651322 h 2073"/>
              <a:gd name="T26" fmla="*/ 53845556 w 2141"/>
              <a:gd name="T27" fmla="*/ 62059678 h 2073"/>
              <a:gd name="T28" fmla="*/ 71886146 w 2141"/>
              <a:gd name="T29" fmla="*/ 79622225 h 2073"/>
              <a:gd name="T30" fmla="*/ 76820651 w 2141"/>
              <a:gd name="T31" fmla="*/ 81630433 h 2073"/>
              <a:gd name="T32" fmla="*/ 81794700 w 2141"/>
              <a:gd name="T33" fmla="*/ 79622225 h 2073"/>
              <a:gd name="T34" fmla="*/ 81794700 w 2141"/>
              <a:gd name="T35" fmla="*/ 69974497 h 207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141" h="2073">
                <a:moveTo>
                  <a:pt x="880" y="1529"/>
                </a:moveTo>
                <a:lnTo>
                  <a:pt x="880" y="1529"/>
                </a:lnTo>
                <a:cubicBezTo>
                  <a:pt x="501" y="1529"/>
                  <a:pt x="193" y="1228"/>
                  <a:pt x="193" y="859"/>
                </a:cubicBezTo>
                <a:cubicBezTo>
                  <a:pt x="193" y="489"/>
                  <a:pt x="501" y="188"/>
                  <a:pt x="880" y="188"/>
                </a:cubicBezTo>
                <a:cubicBezTo>
                  <a:pt x="1259" y="188"/>
                  <a:pt x="1567" y="489"/>
                  <a:pt x="1567" y="859"/>
                </a:cubicBezTo>
                <a:cubicBezTo>
                  <a:pt x="1567" y="1228"/>
                  <a:pt x="1259" y="1529"/>
                  <a:pt x="880" y="1529"/>
                </a:cubicBezTo>
                <a:close/>
                <a:moveTo>
                  <a:pt x="2072" y="1777"/>
                </a:moveTo>
                <a:lnTo>
                  <a:pt x="2072" y="1777"/>
                </a:lnTo>
                <a:lnTo>
                  <a:pt x="1615" y="1331"/>
                </a:lnTo>
                <a:cubicBezTo>
                  <a:pt x="1706" y="1195"/>
                  <a:pt x="1760" y="1033"/>
                  <a:pt x="1760" y="859"/>
                </a:cubicBezTo>
                <a:cubicBezTo>
                  <a:pt x="1760" y="385"/>
                  <a:pt x="1365" y="0"/>
                  <a:pt x="880" y="0"/>
                </a:cubicBezTo>
                <a:cubicBezTo>
                  <a:pt x="395" y="0"/>
                  <a:pt x="0" y="385"/>
                  <a:pt x="0" y="859"/>
                </a:cubicBezTo>
                <a:cubicBezTo>
                  <a:pt x="0" y="1332"/>
                  <a:pt x="395" y="1718"/>
                  <a:pt x="880" y="1718"/>
                </a:cubicBezTo>
                <a:cubicBezTo>
                  <a:pt x="1059" y="1718"/>
                  <a:pt x="1225" y="1665"/>
                  <a:pt x="1364" y="1576"/>
                </a:cubicBezTo>
                <a:lnTo>
                  <a:pt x="1821" y="2022"/>
                </a:lnTo>
                <a:cubicBezTo>
                  <a:pt x="1856" y="2056"/>
                  <a:pt x="1901" y="2073"/>
                  <a:pt x="1946" y="2073"/>
                </a:cubicBezTo>
                <a:cubicBezTo>
                  <a:pt x="1992" y="2073"/>
                  <a:pt x="2037" y="2056"/>
                  <a:pt x="2072" y="2022"/>
                </a:cubicBezTo>
                <a:cubicBezTo>
                  <a:pt x="2141" y="1954"/>
                  <a:pt x="2141" y="1845"/>
                  <a:pt x="2072" y="17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6A56C1C-00B1-5637-CDD6-F7C227CBCA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2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>
          <a:extLst>
            <a:ext uri="{FF2B5EF4-FFF2-40B4-BE49-F238E27FC236}">
              <a16:creationId xmlns:a16="http://schemas.microsoft.com/office/drawing/2014/main" id="{93242303-A8BD-0DB5-266A-5EC9AD22B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8">
            <a:extLst>
              <a:ext uri="{FF2B5EF4-FFF2-40B4-BE49-F238E27FC236}">
                <a16:creationId xmlns:a16="http://schemas.microsoft.com/office/drawing/2014/main" id="{6684E6F3-8C63-1652-68A4-8360749F0B9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>
            <a:extLst>
              <a:ext uri="{FF2B5EF4-FFF2-40B4-BE49-F238E27FC236}">
                <a16:creationId xmlns:a16="http://schemas.microsoft.com/office/drawing/2014/main" id="{39CAD46E-77AD-2D14-4233-020C8BB150AF}"/>
              </a:ext>
            </a:extLst>
          </p:cNvPr>
          <p:cNvSpPr txBox="1"/>
          <p:nvPr/>
        </p:nvSpPr>
        <p:spPr>
          <a:xfrm>
            <a:off x="1615875" y="226875"/>
            <a:ext cx="40896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i="0" u="none" strike="noStrike" cap="none">
                <a:solidFill>
                  <a:srgbClr val="FE7C2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05</a:t>
            </a:r>
            <a:r>
              <a:rPr lang="en-CA" sz="1800" i="0" u="none" strike="noStrike" cap="none">
                <a:solidFill>
                  <a:schemeClr val="dk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 </a:t>
            </a:r>
            <a:r>
              <a:rPr lang="en-CA" sz="1800">
                <a:solidFill>
                  <a:schemeClr val="lt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Offering Overview</a:t>
            </a:r>
            <a:endParaRPr sz="1800"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aphicFrame>
        <p:nvGraphicFramePr>
          <p:cNvPr id="3" name="Content Placeholder 6">
            <a:extLst>
              <a:ext uri="{FF2B5EF4-FFF2-40B4-BE49-F238E27FC236}">
                <a16:creationId xmlns:a16="http://schemas.microsoft.com/office/drawing/2014/main" id="{698F7617-2863-7EA0-DC6F-6A04620E31BB}"/>
              </a:ext>
            </a:extLst>
          </p:cNvPr>
          <p:cNvGraphicFramePr>
            <a:graphicFrameLocks/>
          </p:cNvGraphicFramePr>
          <p:nvPr/>
        </p:nvGraphicFramePr>
        <p:xfrm>
          <a:off x="1005045" y="898958"/>
          <a:ext cx="4257836" cy="3738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CDFE004-EA54-851E-C2E2-19BFAC2C0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6802" y="1411213"/>
            <a:ext cx="2760216" cy="233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Aft>
                <a:spcPts val="1800"/>
              </a:spcAft>
            </a:pPr>
            <a:r>
              <a:rPr lang="en-US" altLang="en-US">
                <a:solidFill>
                  <a:srgbClr val="FFFFFF"/>
                </a:solidFill>
              </a:rPr>
              <a:t>The </a:t>
            </a:r>
            <a:r>
              <a:rPr lang="en-US" altLang="en-US" b="1">
                <a:solidFill>
                  <a:srgbClr val="FFFFFF"/>
                </a:solidFill>
              </a:rPr>
              <a:t>EverythingCloud</a:t>
            </a:r>
            <a:r>
              <a:rPr lang="en-US" altLang="en-US">
                <a:solidFill>
                  <a:srgbClr val="FFFFFF"/>
                </a:solidFill>
              </a:rPr>
              <a:t> offering includes a </a:t>
            </a:r>
            <a:r>
              <a:rPr lang="en-US" altLang="en-US" b="1">
                <a:solidFill>
                  <a:schemeClr val="accent4"/>
                </a:solidFill>
              </a:rPr>
              <a:t>SaaS platform</a:t>
            </a:r>
            <a:r>
              <a:rPr lang="en-US" altLang="en-US">
                <a:solidFill>
                  <a:srgbClr val="FFFFFF"/>
                </a:solidFill>
              </a:rPr>
              <a:t> with automated </a:t>
            </a:r>
            <a:r>
              <a:rPr lang="en-US" altLang="en-US" b="1">
                <a:solidFill>
                  <a:schemeClr val="accent4"/>
                </a:solidFill>
              </a:rPr>
              <a:t>reporting</a:t>
            </a:r>
            <a:r>
              <a:rPr lang="en-US" altLang="en-US">
                <a:solidFill>
                  <a:srgbClr val="FFFFFF"/>
                </a:solidFill>
              </a:rPr>
              <a:t> and </a:t>
            </a:r>
            <a:r>
              <a:rPr lang="en-US" altLang="en-US" b="1">
                <a:solidFill>
                  <a:schemeClr val="accent4"/>
                </a:solidFill>
              </a:rPr>
              <a:t>data analysis</a:t>
            </a:r>
            <a:r>
              <a:rPr lang="en-US" altLang="en-US">
                <a:solidFill>
                  <a:srgbClr val="FFFFFF"/>
                </a:solidFill>
              </a:rPr>
              <a:t>, along with expert-led </a:t>
            </a:r>
            <a:r>
              <a:rPr lang="en-US" altLang="en-US" b="1">
                <a:solidFill>
                  <a:schemeClr val="accent4"/>
                </a:solidFill>
              </a:rPr>
              <a:t>monthly reports</a:t>
            </a:r>
            <a:r>
              <a:rPr lang="en-US" altLang="en-US">
                <a:solidFill>
                  <a:srgbClr val="FFFFFF"/>
                </a:solidFill>
              </a:rPr>
              <a:t> and </a:t>
            </a:r>
            <a:r>
              <a:rPr lang="en-US" altLang="en-US" b="1">
                <a:solidFill>
                  <a:schemeClr val="accent4"/>
                </a:solidFill>
              </a:rPr>
              <a:t>quarterly alignment meetings</a:t>
            </a:r>
            <a:r>
              <a:rPr lang="en-US" altLang="en-US">
                <a:solidFill>
                  <a:srgbClr val="FFFFFF"/>
                </a:solidFill>
              </a:rPr>
              <a:t>.</a:t>
            </a:r>
            <a:endParaRPr lang="en-US"/>
          </a:p>
          <a:p>
            <a:pPr algn="just" eaLnBrk="1" hangingPunct="1">
              <a:spcAft>
                <a:spcPts val="1800"/>
              </a:spcAft>
            </a:pPr>
            <a:r>
              <a:rPr lang="en-US" altLang="en-US">
                <a:solidFill>
                  <a:srgbClr val="FFFFFF"/>
                </a:solidFill>
              </a:rPr>
              <a:t>It also features </a:t>
            </a:r>
            <a:r>
              <a:rPr lang="en-US" altLang="en-US" b="1">
                <a:solidFill>
                  <a:schemeClr val="accent4"/>
                </a:solidFill>
              </a:rPr>
              <a:t>Managed</a:t>
            </a:r>
            <a:r>
              <a:rPr lang="en-US" altLang="en-US">
                <a:solidFill>
                  <a:schemeClr val="accent4"/>
                </a:solidFill>
              </a:rPr>
              <a:t> </a:t>
            </a:r>
            <a:r>
              <a:rPr lang="en-US" altLang="en-US" b="1">
                <a:solidFill>
                  <a:schemeClr val="accent4"/>
                </a:solidFill>
              </a:rPr>
              <a:t>FinOps</a:t>
            </a:r>
            <a:r>
              <a:rPr lang="en-US" altLang="en-US">
                <a:solidFill>
                  <a:srgbClr val="FFFFFF"/>
                </a:solidFill>
              </a:rPr>
              <a:t> for reactive </a:t>
            </a:r>
            <a:r>
              <a:rPr lang="en-US" altLang="en-US" b="1">
                <a:solidFill>
                  <a:schemeClr val="accent4"/>
                </a:solidFill>
              </a:rPr>
              <a:t>detection, response</a:t>
            </a:r>
            <a:r>
              <a:rPr lang="en-US" altLang="en-US" b="1">
                <a:solidFill>
                  <a:srgbClr val="FFFFFF"/>
                </a:solidFill>
              </a:rPr>
              <a:t> </a:t>
            </a:r>
            <a:r>
              <a:rPr lang="en-US" altLang="en-US">
                <a:solidFill>
                  <a:srgbClr val="FFFFFF"/>
                </a:solidFill>
              </a:rPr>
              <a:t>cost optimization</a:t>
            </a:r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12" name="Freeform 30">
            <a:extLst>
              <a:ext uri="{FF2B5EF4-FFF2-40B4-BE49-F238E27FC236}">
                <a16:creationId xmlns:a16="http://schemas.microsoft.com/office/drawing/2014/main" id="{652E8291-5638-AFD9-2C54-2DB633DC655F}"/>
              </a:ext>
            </a:extLst>
          </p:cNvPr>
          <p:cNvSpPr>
            <a:spLocks noEditPoints="1"/>
          </p:cNvSpPr>
          <p:nvPr/>
        </p:nvSpPr>
        <p:spPr bwMode="auto">
          <a:xfrm>
            <a:off x="1177765" y="1180725"/>
            <a:ext cx="666494" cy="438611"/>
          </a:xfrm>
          <a:custGeom>
            <a:avLst/>
            <a:gdLst>
              <a:gd name="T0" fmla="*/ 69459933 w 2171"/>
              <a:gd name="T1" fmla="*/ 50579244 h 1428"/>
              <a:gd name="T2" fmla="*/ 69459933 w 2171"/>
              <a:gd name="T3" fmla="*/ 50579244 h 1428"/>
              <a:gd name="T4" fmla="*/ 17177326 w 2171"/>
              <a:gd name="T5" fmla="*/ 50579244 h 1428"/>
              <a:gd name="T6" fmla="*/ 5962659 w 2171"/>
              <a:gd name="T7" fmla="*/ 38696775 h 1428"/>
              <a:gd name="T8" fmla="*/ 16980023 w 2171"/>
              <a:gd name="T9" fmla="*/ 26814505 h 1428"/>
              <a:gd name="T10" fmla="*/ 19823220 w 2171"/>
              <a:gd name="T11" fmla="*/ 23804338 h 1428"/>
              <a:gd name="T12" fmla="*/ 29023882 w 2171"/>
              <a:gd name="T13" fmla="*/ 14932236 h 1428"/>
              <a:gd name="T14" fmla="*/ 32854192 w 2171"/>
              <a:gd name="T15" fmla="*/ 15684628 h 1428"/>
              <a:gd name="T16" fmla="*/ 36526779 w 2171"/>
              <a:gd name="T17" fmla="*/ 14496441 h 1428"/>
              <a:gd name="T18" fmla="*/ 50781947 w 2171"/>
              <a:gd name="T19" fmla="*/ 5980735 h 1428"/>
              <a:gd name="T20" fmla="*/ 67564468 w 2171"/>
              <a:gd name="T21" fmla="*/ 24239934 h 1428"/>
              <a:gd name="T22" fmla="*/ 70131202 w 2171"/>
              <a:gd name="T23" fmla="*/ 27131302 h 1428"/>
              <a:gd name="T24" fmla="*/ 79766448 w 2171"/>
              <a:gd name="T25" fmla="*/ 38696775 h 1428"/>
              <a:gd name="T26" fmla="*/ 69459933 w 2171"/>
              <a:gd name="T27" fmla="*/ 50579244 h 1428"/>
              <a:gd name="T28" fmla="*/ 73369205 w 2171"/>
              <a:gd name="T29" fmla="*/ 21705161 h 1428"/>
              <a:gd name="T30" fmla="*/ 73369205 w 2171"/>
              <a:gd name="T31" fmla="*/ 21705161 h 1428"/>
              <a:gd name="T32" fmla="*/ 50781947 w 2171"/>
              <a:gd name="T33" fmla="*/ 0 h 1428"/>
              <a:gd name="T34" fmla="*/ 32735850 w 2171"/>
              <a:gd name="T35" fmla="*/ 9387097 h 1428"/>
              <a:gd name="T36" fmla="*/ 29023882 w 2171"/>
              <a:gd name="T37" fmla="*/ 8951302 h 1428"/>
              <a:gd name="T38" fmla="*/ 14097246 w 2171"/>
              <a:gd name="T39" fmla="*/ 21150568 h 1428"/>
              <a:gd name="T40" fmla="*/ 0 w 2171"/>
              <a:gd name="T41" fmla="*/ 38696775 h 1428"/>
              <a:gd name="T42" fmla="*/ 17177326 w 2171"/>
              <a:gd name="T43" fmla="*/ 56559979 h 1428"/>
              <a:gd name="T44" fmla="*/ 69538894 w 2171"/>
              <a:gd name="T45" fmla="*/ 56559979 h 1428"/>
              <a:gd name="T46" fmla="*/ 69696816 w 2171"/>
              <a:gd name="T47" fmla="*/ 56559979 h 1428"/>
              <a:gd name="T48" fmla="*/ 85729107 w 2171"/>
              <a:gd name="T49" fmla="*/ 38696775 h 1428"/>
              <a:gd name="T50" fmla="*/ 73369205 w 2171"/>
              <a:gd name="T51" fmla="*/ 21705161 h 142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2171" h="1428">
                <a:moveTo>
                  <a:pt x="1759" y="1277"/>
                </a:moveTo>
                <a:lnTo>
                  <a:pt x="1759" y="1277"/>
                </a:lnTo>
                <a:lnTo>
                  <a:pt x="435" y="1277"/>
                </a:lnTo>
                <a:cubicBezTo>
                  <a:pt x="276" y="1277"/>
                  <a:pt x="151" y="1145"/>
                  <a:pt x="151" y="977"/>
                </a:cubicBezTo>
                <a:cubicBezTo>
                  <a:pt x="151" y="818"/>
                  <a:pt x="276" y="684"/>
                  <a:pt x="430" y="677"/>
                </a:cubicBezTo>
                <a:cubicBezTo>
                  <a:pt x="470" y="675"/>
                  <a:pt x="502" y="642"/>
                  <a:pt x="502" y="601"/>
                </a:cubicBezTo>
                <a:cubicBezTo>
                  <a:pt x="502" y="475"/>
                  <a:pt x="604" y="377"/>
                  <a:pt x="735" y="377"/>
                </a:cubicBezTo>
                <a:cubicBezTo>
                  <a:pt x="767" y="377"/>
                  <a:pt x="800" y="383"/>
                  <a:pt x="832" y="396"/>
                </a:cubicBezTo>
                <a:cubicBezTo>
                  <a:pt x="866" y="410"/>
                  <a:pt x="906" y="397"/>
                  <a:pt x="925" y="366"/>
                </a:cubicBezTo>
                <a:cubicBezTo>
                  <a:pt x="1008" y="229"/>
                  <a:pt x="1139" y="151"/>
                  <a:pt x="1286" y="151"/>
                </a:cubicBezTo>
                <a:cubicBezTo>
                  <a:pt x="1509" y="151"/>
                  <a:pt x="1704" y="362"/>
                  <a:pt x="1711" y="612"/>
                </a:cubicBezTo>
                <a:cubicBezTo>
                  <a:pt x="1712" y="649"/>
                  <a:pt x="1739" y="679"/>
                  <a:pt x="1776" y="685"/>
                </a:cubicBezTo>
                <a:cubicBezTo>
                  <a:pt x="1917" y="705"/>
                  <a:pt x="2020" y="828"/>
                  <a:pt x="2020" y="977"/>
                </a:cubicBezTo>
                <a:cubicBezTo>
                  <a:pt x="2020" y="1135"/>
                  <a:pt x="1903" y="1270"/>
                  <a:pt x="1759" y="1277"/>
                </a:cubicBezTo>
                <a:close/>
                <a:moveTo>
                  <a:pt x="1858" y="548"/>
                </a:moveTo>
                <a:lnTo>
                  <a:pt x="1858" y="548"/>
                </a:lnTo>
                <a:cubicBezTo>
                  <a:pt x="1821" y="241"/>
                  <a:pt x="1575" y="0"/>
                  <a:pt x="1286" y="0"/>
                </a:cubicBezTo>
                <a:cubicBezTo>
                  <a:pt x="1105" y="0"/>
                  <a:pt x="941" y="86"/>
                  <a:pt x="829" y="237"/>
                </a:cubicBezTo>
                <a:cubicBezTo>
                  <a:pt x="798" y="229"/>
                  <a:pt x="767" y="226"/>
                  <a:pt x="735" y="226"/>
                </a:cubicBezTo>
                <a:cubicBezTo>
                  <a:pt x="543" y="226"/>
                  <a:pt x="388" y="357"/>
                  <a:pt x="357" y="534"/>
                </a:cubicBezTo>
                <a:cubicBezTo>
                  <a:pt x="155" y="576"/>
                  <a:pt x="0" y="762"/>
                  <a:pt x="0" y="977"/>
                </a:cubicBezTo>
                <a:cubicBezTo>
                  <a:pt x="0" y="1230"/>
                  <a:pt x="191" y="1428"/>
                  <a:pt x="435" y="1428"/>
                </a:cubicBezTo>
                <a:lnTo>
                  <a:pt x="1761" y="1428"/>
                </a:lnTo>
                <a:cubicBezTo>
                  <a:pt x="1762" y="1428"/>
                  <a:pt x="1764" y="1428"/>
                  <a:pt x="1765" y="1428"/>
                </a:cubicBezTo>
                <a:cubicBezTo>
                  <a:pt x="1989" y="1418"/>
                  <a:pt x="2171" y="1215"/>
                  <a:pt x="2171" y="977"/>
                </a:cubicBezTo>
                <a:cubicBezTo>
                  <a:pt x="2171" y="773"/>
                  <a:pt x="2042" y="602"/>
                  <a:pt x="1858" y="5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877B1D24-866C-7E2B-033F-023F688ABA03}"/>
              </a:ext>
            </a:extLst>
          </p:cNvPr>
          <p:cNvSpPr>
            <a:spLocks noEditPoints="1"/>
          </p:cNvSpPr>
          <p:nvPr/>
        </p:nvSpPr>
        <p:spPr bwMode="auto">
          <a:xfrm>
            <a:off x="1269712" y="3861435"/>
            <a:ext cx="482600" cy="525463"/>
          </a:xfrm>
          <a:custGeom>
            <a:avLst/>
            <a:gdLst>
              <a:gd name="T0" fmla="*/ 85975855 w 2431"/>
              <a:gd name="T1" fmla="*/ 21973184 h 2642"/>
              <a:gd name="T2" fmla="*/ 85975855 w 2431"/>
              <a:gd name="T3" fmla="*/ 21973184 h 2642"/>
              <a:gd name="T4" fmla="*/ 60470912 w 2431"/>
              <a:gd name="T5" fmla="*/ 21973184 h 2642"/>
              <a:gd name="T6" fmla="*/ 50615826 w 2431"/>
              <a:gd name="T7" fmla="*/ 31853161 h 2642"/>
              <a:gd name="T8" fmla="*/ 50615826 w 2431"/>
              <a:gd name="T9" fmla="*/ 64338589 h 2642"/>
              <a:gd name="T10" fmla="*/ 54912574 w 2431"/>
              <a:gd name="T11" fmla="*/ 68646311 h 2642"/>
              <a:gd name="T12" fmla="*/ 59209323 w 2431"/>
              <a:gd name="T13" fmla="*/ 64338589 h 2642"/>
              <a:gd name="T14" fmla="*/ 59209323 w 2431"/>
              <a:gd name="T15" fmla="*/ 37030225 h 2642"/>
              <a:gd name="T16" fmla="*/ 60825665 w 2431"/>
              <a:gd name="T17" fmla="*/ 37030225 h 2642"/>
              <a:gd name="T18" fmla="*/ 60825665 w 2431"/>
              <a:gd name="T19" fmla="*/ 104412004 h 2642"/>
              <a:gd name="T20" fmla="*/ 72139270 w 2431"/>
              <a:gd name="T21" fmla="*/ 100657589 h 2642"/>
              <a:gd name="T22" fmla="*/ 72139270 w 2431"/>
              <a:gd name="T23" fmla="*/ 68211541 h 2642"/>
              <a:gd name="T24" fmla="*/ 74149674 w 2431"/>
              <a:gd name="T25" fmla="*/ 68211541 h 2642"/>
              <a:gd name="T26" fmla="*/ 74149674 w 2431"/>
              <a:gd name="T27" fmla="*/ 99709090 h 2642"/>
              <a:gd name="T28" fmla="*/ 85502784 w 2431"/>
              <a:gd name="T29" fmla="*/ 92437335 h 2642"/>
              <a:gd name="T30" fmla="*/ 85502784 w 2431"/>
              <a:gd name="T31" fmla="*/ 37030225 h 2642"/>
              <a:gd name="T32" fmla="*/ 87237246 w 2431"/>
              <a:gd name="T33" fmla="*/ 37030225 h 2642"/>
              <a:gd name="T34" fmla="*/ 87237246 w 2431"/>
              <a:gd name="T35" fmla="*/ 64338589 h 2642"/>
              <a:gd name="T36" fmla="*/ 91534192 w 2431"/>
              <a:gd name="T37" fmla="*/ 68646311 h 2642"/>
              <a:gd name="T38" fmla="*/ 95830940 w 2431"/>
              <a:gd name="T39" fmla="*/ 64338589 h 2642"/>
              <a:gd name="T40" fmla="*/ 95830940 w 2431"/>
              <a:gd name="T41" fmla="*/ 31853161 h 2642"/>
              <a:gd name="T42" fmla="*/ 85975855 w 2431"/>
              <a:gd name="T43" fmla="*/ 21973184 h 2642"/>
              <a:gd name="T44" fmla="*/ 35360029 w 2431"/>
              <a:gd name="T45" fmla="*/ 21973184 h 2642"/>
              <a:gd name="T46" fmla="*/ 35360029 w 2431"/>
              <a:gd name="T47" fmla="*/ 21973184 h 2642"/>
              <a:gd name="T48" fmla="*/ 9894590 w 2431"/>
              <a:gd name="T49" fmla="*/ 21973184 h 2642"/>
              <a:gd name="T50" fmla="*/ 0 w 2431"/>
              <a:gd name="T51" fmla="*/ 31853161 h 2642"/>
              <a:gd name="T52" fmla="*/ 0 w 2431"/>
              <a:gd name="T53" fmla="*/ 64338589 h 2642"/>
              <a:gd name="T54" fmla="*/ 4296748 w 2431"/>
              <a:gd name="T55" fmla="*/ 68646311 h 2642"/>
              <a:gd name="T56" fmla="*/ 8633001 w 2431"/>
              <a:gd name="T57" fmla="*/ 64338589 h 2642"/>
              <a:gd name="T58" fmla="*/ 8633001 w 2431"/>
              <a:gd name="T59" fmla="*/ 37030225 h 2642"/>
              <a:gd name="T60" fmla="*/ 10209839 w 2431"/>
              <a:gd name="T61" fmla="*/ 37030225 h 2642"/>
              <a:gd name="T62" fmla="*/ 10209839 w 2431"/>
              <a:gd name="T63" fmla="*/ 92318797 h 2642"/>
              <a:gd name="T64" fmla="*/ 21562949 w 2431"/>
              <a:gd name="T65" fmla="*/ 99630132 h 2642"/>
              <a:gd name="T66" fmla="*/ 21562949 w 2431"/>
              <a:gd name="T67" fmla="*/ 68211541 h 2642"/>
              <a:gd name="T68" fmla="*/ 23573352 w 2431"/>
              <a:gd name="T69" fmla="*/ 68211541 h 2642"/>
              <a:gd name="T70" fmla="*/ 23573352 w 2431"/>
              <a:gd name="T71" fmla="*/ 100578630 h 2642"/>
              <a:gd name="T72" fmla="*/ 34926463 w 2431"/>
              <a:gd name="T73" fmla="*/ 104372425 h 2642"/>
              <a:gd name="T74" fmla="*/ 34926463 w 2431"/>
              <a:gd name="T75" fmla="*/ 37030225 h 2642"/>
              <a:gd name="T76" fmla="*/ 36621618 w 2431"/>
              <a:gd name="T77" fmla="*/ 37030225 h 2642"/>
              <a:gd name="T78" fmla="*/ 36621618 w 2431"/>
              <a:gd name="T79" fmla="*/ 64338589 h 2642"/>
              <a:gd name="T80" fmla="*/ 40957871 w 2431"/>
              <a:gd name="T81" fmla="*/ 68646311 h 2642"/>
              <a:gd name="T82" fmla="*/ 45254619 w 2431"/>
              <a:gd name="T83" fmla="*/ 64338589 h 2642"/>
              <a:gd name="T84" fmla="*/ 45254619 w 2431"/>
              <a:gd name="T85" fmla="*/ 31853161 h 2642"/>
              <a:gd name="T86" fmla="*/ 35360029 w 2431"/>
              <a:gd name="T87" fmla="*/ 21973184 h 2642"/>
              <a:gd name="T88" fmla="*/ 73124719 w 2431"/>
              <a:gd name="T89" fmla="*/ 19799533 h 2642"/>
              <a:gd name="T90" fmla="*/ 73124719 w 2431"/>
              <a:gd name="T91" fmla="*/ 19799533 h 2642"/>
              <a:gd name="T92" fmla="*/ 82979804 w 2431"/>
              <a:gd name="T93" fmla="*/ 9919556 h 2642"/>
              <a:gd name="T94" fmla="*/ 73124719 w 2431"/>
              <a:gd name="T95" fmla="*/ 0 h 2642"/>
              <a:gd name="T96" fmla="*/ 63230327 w 2431"/>
              <a:gd name="T97" fmla="*/ 9919556 h 2642"/>
              <a:gd name="T98" fmla="*/ 73124719 w 2431"/>
              <a:gd name="T99" fmla="*/ 19799533 h 2642"/>
              <a:gd name="T100" fmla="*/ 22509091 w 2431"/>
              <a:gd name="T101" fmla="*/ 19799533 h 2642"/>
              <a:gd name="T102" fmla="*/ 22509091 w 2431"/>
              <a:gd name="T103" fmla="*/ 19799533 h 2642"/>
              <a:gd name="T104" fmla="*/ 32403483 w 2431"/>
              <a:gd name="T105" fmla="*/ 9919556 h 2642"/>
              <a:gd name="T106" fmla="*/ 22509091 w 2431"/>
              <a:gd name="T107" fmla="*/ 0 h 2642"/>
              <a:gd name="T108" fmla="*/ 12614501 w 2431"/>
              <a:gd name="T109" fmla="*/ 9919556 h 2642"/>
              <a:gd name="T110" fmla="*/ 22509091 w 2431"/>
              <a:gd name="T111" fmla="*/ 19799533 h 264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431" h="2642">
                <a:moveTo>
                  <a:pt x="2181" y="556"/>
                </a:moveTo>
                <a:lnTo>
                  <a:pt x="2181" y="556"/>
                </a:lnTo>
                <a:lnTo>
                  <a:pt x="1534" y="556"/>
                </a:lnTo>
                <a:cubicBezTo>
                  <a:pt x="1396" y="556"/>
                  <a:pt x="1284" y="668"/>
                  <a:pt x="1284" y="806"/>
                </a:cubicBezTo>
                <a:lnTo>
                  <a:pt x="1284" y="1628"/>
                </a:lnTo>
                <a:cubicBezTo>
                  <a:pt x="1284" y="1688"/>
                  <a:pt x="1333" y="1737"/>
                  <a:pt x="1393" y="1737"/>
                </a:cubicBezTo>
                <a:cubicBezTo>
                  <a:pt x="1453" y="1737"/>
                  <a:pt x="1502" y="1688"/>
                  <a:pt x="1502" y="1628"/>
                </a:cubicBezTo>
                <a:lnTo>
                  <a:pt x="1502" y="937"/>
                </a:lnTo>
                <a:lnTo>
                  <a:pt x="1543" y="937"/>
                </a:lnTo>
                <a:lnTo>
                  <a:pt x="1543" y="2642"/>
                </a:lnTo>
                <a:cubicBezTo>
                  <a:pt x="1643" y="2620"/>
                  <a:pt x="1739" y="2588"/>
                  <a:pt x="1830" y="2547"/>
                </a:cubicBezTo>
                <a:lnTo>
                  <a:pt x="1830" y="1726"/>
                </a:lnTo>
                <a:lnTo>
                  <a:pt x="1881" y="1726"/>
                </a:lnTo>
                <a:lnTo>
                  <a:pt x="1881" y="2523"/>
                </a:lnTo>
                <a:cubicBezTo>
                  <a:pt x="1984" y="2473"/>
                  <a:pt x="2081" y="2411"/>
                  <a:pt x="2169" y="2339"/>
                </a:cubicBezTo>
                <a:lnTo>
                  <a:pt x="2169" y="937"/>
                </a:lnTo>
                <a:lnTo>
                  <a:pt x="2213" y="937"/>
                </a:lnTo>
                <a:lnTo>
                  <a:pt x="2213" y="1628"/>
                </a:lnTo>
                <a:cubicBezTo>
                  <a:pt x="2213" y="1688"/>
                  <a:pt x="2262" y="1737"/>
                  <a:pt x="2322" y="1737"/>
                </a:cubicBezTo>
                <a:cubicBezTo>
                  <a:pt x="2383" y="1737"/>
                  <a:pt x="2431" y="1688"/>
                  <a:pt x="2431" y="1628"/>
                </a:cubicBezTo>
                <a:lnTo>
                  <a:pt x="2431" y="806"/>
                </a:lnTo>
                <a:cubicBezTo>
                  <a:pt x="2431" y="668"/>
                  <a:pt x="2319" y="556"/>
                  <a:pt x="2181" y="556"/>
                </a:cubicBezTo>
                <a:close/>
                <a:moveTo>
                  <a:pt x="897" y="556"/>
                </a:moveTo>
                <a:lnTo>
                  <a:pt x="897" y="556"/>
                </a:lnTo>
                <a:lnTo>
                  <a:pt x="251" y="556"/>
                </a:lnTo>
                <a:cubicBezTo>
                  <a:pt x="112" y="556"/>
                  <a:pt x="0" y="668"/>
                  <a:pt x="0" y="806"/>
                </a:cubicBezTo>
                <a:lnTo>
                  <a:pt x="0" y="1628"/>
                </a:lnTo>
                <a:cubicBezTo>
                  <a:pt x="0" y="1688"/>
                  <a:pt x="49" y="1737"/>
                  <a:pt x="109" y="1737"/>
                </a:cubicBezTo>
                <a:cubicBezTo>
                  <a:pt x="170" y="1737"/>
                  <a:pt x="219" y="1688"/>
                  <a:pt x="219" y="1628"/>
                </a:cubicBezTo>
                <a:lnTo>
                  <a:pt x="219" y="937"/>
                </a:lnTo>
                <a:lnTo>
                  <a:pt x="259" y="937"/>
                </a:lnTo>
                <a:lnTo>
                  <a:pt x="259" y="2336"/>
                </a:lnTo>
                <a:cubicBezTo>
                  <a:pt x="347" y="2408"/>
                  <a:pt x="444" y="2471"/>
                  <a:pt x="547" y="2521"/>
                </a:cubicBezTo>
                <a:lnTo>
                  <a:pt x="547" y="1726"/>
                </a:lnTo>
                <a:lnTo>
                  <a:pt x="598" y="1726"/>
                </a:lnTo>
                <a:lnTo>
                  <a:pt x="598" y="2545"/>
                </a:lnTo>
                <a:cubicBezTo>
                  <a:pt x="689" y="2586"/>
                  <a:pt x="785" y="2619"/>
                  <a:pt x="886" y="2641"/>
                </a:cubicBezTo>
                <a:lnTo>
                  <a:pt x="886" y="937"/>
                </a:lnTo>
                <a:lnTo>
                  <a:pt x="929" y="937"/>
                </a:lnTo>
                <a:lnTo>
                  <a:pt x="929" y="1628"/>
                </a:lnTo>
                <a:cubicBezTo>
                  <a:pt x="929" y="1688"/>
                  <a:pt x="978" y="1737"/>
                  <a:pt x="1039" y="1737"/>
                </a:cubicBezTo>
                <a:cubicBezTo>
                  <a:pt x="1099" y="1737"/>
                  <a:pt x="1148" y="1688"/>
                  <a:pt x="1148" y="1628"/>
                </a:cubicBezTo>
                <a:lnTo>
                  <a:pt x="1148" y="806"/>
                </a:lnTo>
                <a:cubicBezTo>
                  <a:pt x="1148" y="668"/>
                  <a:pt x="1036" y="556"/>
                  <a:pt x="897" y="556"/>
                </a:cubicBezTo>
                <a:close/>
                <a:moveTo>
                  <a:pt x="1855" y="501"/>
                </a:moveTo>
                <a:lnTo>
                  <a:pt x="1855" y="501"/>
                </a:lnTo>
                <a:cubicBezTo>
                  <a:pt x="1993" y="501"/>
                  <a:pt x="2105" y="389"/>
                  <a:pt x="2105" y="251"/>
                </a:cubicBezTo>
                <a:cubicBezTo>
                  <a:pt x="2105" y="112"/>
                  <a:pt x="1993" y="0"/>
                  <a:pt x="1855" y="0"/>
                </a:cubicBezTo>
                <a:cubicBezTo>
                  <a:pt x="1716" y="0"/>
                  <a:pt x="1604" y="112"/>
                  <a:pt x="1604" y="251"/>
                </a:cubicBezTo>
                <a:cubicBezTo>
                  <a:pt x="1604" y="389"/>
                  <a:pt x="1716" y="501"/>
                  <a:pt x="1855" y="501"/>
                </a:cubicBezTo>
                <a:close/>
                <a:moveTo>
                  <a:pt x="571" y="501"/>
                </a:moveTo>
                <a:lnTo>
                  <a:pt x="571" y="501"/>
                </a:lnTo>
                <a:cubicBezTo>
                  <a:pt x="710" y="501"/>
                  <a:pt x="822" y="389"/>
                  <a:pt x="822" y="251"/>
                </a:cubicBezTo>
                <a:cubicBezTo>
                  <a:pt x="822" y="112"/>
                  <a:pt x="710" y="0"/>
                  <a:pt x="571" y="0"/>
                </a:cubicBezTo>
                <a:cubicBezTo>
                  <a:pt x="433" y="0"/>
                  <a:pt x="320" y="112"/>
                  <a:pt x="320" y="251"/>
                </a:cubicBezTo>
                <a:cubicBezTo>
                  <a:pt x="320" y="389"/>
                  <a:pt x="433" y="501"/>
                  <a:pt x="571" y="5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C4BD0701-A34D-E45C-C3B3-B191D9F7B8E8}"/>
              </a:ext>
            </a:extLst>
          </p:cNvPr>
          <p:cNvSpPr>
            <a:spLocks noEditPoints="1"/>
          </p:cNvSpPr>
          <p:nvPr/>
        </p:nvSpPr>
        <p:spPr bwMode="auto">
          <a:xfrm>
            <a:off x="1269712" y="2507405"/>
            <a:ext cx="482600" cy="466393"/>
          </a:xfrm>
          <a:custGeom>
            <a:avLst/>
            <a:gdLst>
              <a:gd name="T0" fmla="*/ 34739056 w 2141"/>
              <a:gd name="T1" fmla="*/ 60208754 h 2073"/>
              <a:gd name="T2" fmla="*/ 34739056 w 2141"/>
              <a:gd name="T3" fmla="*/ 60208754 h 2073"/>
              <a:gd name="T4" fmla="*/ 7618953 w 2141"/>
              <a:gd name="T5" fmla="*/ 33825562 h 2073"/>
              <a:gd name="T6" fmla="*/ 34739056 w 2141"/>
              <a:gd name="T7" fmla="*/ 7403098 h 2073"/>
              <a:gd name="T8" fmla="*/ 61859158 w 2141"/>
              <a:gd name="T9" fmla="*/ 33825562 h 2073"/>
              <a:gd name="T10" fmla="*/ 34739056 w 2141"/>
              <a:gd name="T11" fmla="*/ 60208754 h 2073"/>
              <a:gd name="T12" fmla="*/ 81794700 w 2141"/>
              <a:gd name="T13" fmla="*/ 69974497 h 2073"/>
              <a:gd name="T14" fmla="*/ 81794700 w 2141"/>
              <a:gd name="T15" fmla="*/ 69974497 h 2073"/>
              <a:gd name="T16" fmla="*/ 63754110 w 2141"/>
              <a:gd name="T17" fmla="*/ 52411949 h 2073"/>
              <a:gd name="T18" fmla="*/ 69478111 w 2141"/>
              <a:gd name="T19" fmla="*/ 33825562 h 2073"/>
              <a:gd name="T20" fmla="*/ 34739056 w 2141"/>
              <a:gd name="T21" fmla="*/ 0 h 2073"/>
              <a:gd name="T22" fmla="*/ 0 w 2141"/>
              <a:gd name="T23" fmla="*/ 33825562 h 2073"/>
              <a:gd name="T24" fmla="*/ 34739056 w 2141"/>
              <a:gd name="T25" fmla="*/ 67651322 h 2073"/>
              <a:gd name="T26" fmla="*/ 53845556 w 2141"/>
              <a:gd name="T27" fmla="*/ 62059678 h 2073"/>
              <a:gd name="T28" fmla="*/ 71886146 w 2141"/>
              <a:gd name="T29" fmla="*/ 79622225 h 2073"/>
              <a:gd name="T30" fmla="*/ 76820651 w 2141"/>
              <a:gd name="T31" fmla="*/ 81630433 h 2073"/>
              <a:gd name="T32" fmla="*/ 81794700 w 2141"/>
              <a:gd name="T33" fmla="*/ 79622225 h 2073"/>
              <a:gd name="T34" fmla="*/ 81794700 w 2141"/>
              <a:gd name="T35" fmla="*/ 69974497 h 207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141" h="2073">
                <a:moveTo>
                  <a:pt x="880" y="1529"/>
                </a:moveTo>
                <a:lnTo>
                  <a:pt x="880" y="1529"/>
                </a:lnTo>
                <a:cubicBezTo>
                  <a:pt x="501" y="1529"/>
                  <a:pt x="193" y="1228"/>
                  <a:pt x="193" y="859"/>
                </a:cubicBezTo>
                <a:cubicBezTo>
                  <a:pt x="193" y="489"/>
                  <a:pt x="501" y="188"/>
                  <a:pt x="880" y="188"/>
                </a:cubicBezTo>
                <a:cubicBezTo>
                  <a:pt x="1259" y="188"/>
                  <a:pt x="1567" y="489"/>
                  <a:pt x="1567" y="859"/>
                </a:cubicBezTo>
                <a:cubicBezTo>
                  <a:pt x="1567" y="1228"/>
                  <a:pt x="1259" y="1529"/>
                  <a:pt x="880" y="1529"/>
                </a:cubicBezTo>
                <a:close/>
                <a:moveTo>
                  <a:pt x="2072" y="1777"/>
                </a:moveTo>
                <a:lnTo>
                  <a:pt x="2072" y="1777"/>
                </a:lnTo>
                <a:lnTo>
                  <a:pt x="1615" y="1331"/>
                </a:lnTo>
                <a:cubicBezTo>
                  <a:pt x="1706" y="1195"/>
                  <a:pt x="1760" y="1033"/>
                  <a:pt x="1760" y="859"/>
                </a:cubicBezTo>
                <a:cubicBezTo>
                  <a:pt x="1760" y="385"/>
                  <a:pt x="1365" y="0"/>
                  <a:pt x="880" y="0"/>
                </a:cubicBezTo>
                <a:cubicBezTo>
                  <a:pt x="395" y="0"/>
                  <a:pt x="0" y="385"/>
                  <a:pt x="0" y="859"/>
                </a:cubicBezTo>
                <a:cubicBezTo>
                  <a:pt x="0" y="1332"/>
                  <a:pt x="395" y="1718"/>
                  <a:pt x="880" y="1718"/>
                </a:cubicBezTo>
                <a:cubicBezTo>
                  <a:pt x="1059" y="1718"/>
                  <a:pt x="1225" y="1665"/>
                  <a:pt x="1364" y="1576"/>
                </a:cubicBezTo>
                <a:lnTo>
                  <a:pt x="1821" y="2022"/>
                </a:lnTo>
                <a:cubicBezTo>
                  <a:pt x="1856" y="2056"/>
                  <a:pt x="1901" y="2073"/>
                  <a:pt x="1946" y="2073"/>
                </a:cubicBezTo>
                <a:cubicBezTo>
                  <a:pt x="1992" y="2073"/>
                  <a:pt x="2037" y="2056"/>
                  <a:pt x="2072" y="2022"/>
                </a:cubicBezTo>
                <a:cubicBezTo>
                  <a:pt x="2141" y="1954"/>
                  <a:pt x="2141" y="1845"/>
                  <a:pt x="2072" y="17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8F6DE7-DA0A-D546-26C6-829083D03E70}"/>
              </a:ext>
            </a:extLst>
          </p:cNvPr>
          <p:cNvSpPr txBox="1"/>
          <p:nvPr/>
        </p:nvSpPr>
        <p:spPr>
          <a:xfrm>
            <a:off x="1324604" y="816574"/>
            <a:ext cx="39805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>
                <a:solidFill>
                  <a:schemeClr val="accent4">
                    <a:alpha val="80000"/>
                  </a:schemeClr>
                </a:solidFill>
              </a:rPr>
              <a:t>Visibility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0856C4-025E-2EB0-5741-4D0BB65D95FF}"/>
              </a:ext>
            </a:extLst>
          </p:cNvPr>
          <p:cNvSpPr txBox="1"/>
          <p:nvPr/>
        </p:nvSpPr>
        <p:spPr>
          <a:xfrm>
            <a:off x="1324604" y="2126860"/>
            <a:ext cx="43396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>
                <a:solidFill>
                  <a:schemeClr val="accent4">
                    <a:alpha val="80000"/>
                  </a:schemeClr>
                </a:solidFill>
              </a:rPr>
              <a:t>Proactive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B17582-3156-3153-E0AF-242D74764709}"/>
              </a:ext>
            </a:extLst>
          </p:cNvPr>
          <p:cNvSpPr txBox="1"/>
          <p:nvPr/>
        </p:nvSpPr>
        <p:spPr>
          <a:xfrm>
            <a:off x="1212483" y="3422238"/>
            <a:ext cx="39805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>
                <a:solidFill>
                  <a:schemeClr val="accent4">
                    <a:alpha val="80000"/>
                  </a:schemeClr>
                </a:solidFill>
              </a:rPr>
              <a:t>Reactive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6B4A5A9-B3A7-2578-ACEB-6031ACA9D4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48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>
          <a:extLst>
            <a:ext uri="{FF2B5EF4-FFF2-40B4-BE49-F238E27FC236}">
              <a16:creationId xmlns:a16="http://schemas.microsoft.com/office/drawing/2014/main" id="{F3E3EA2F-4C87-C349-BF7F-941B22B50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8">
            <a:extLst>
              <a:ext uri="{FF2B5EF4-FFF2-40B4-BE49-F238E27FC236}">
                <a16:creationId xmlns:a16="http://schemas.microsoft.com/office/drawing/2014/main" id="{E7C12690-67FF-CC11-48D2-653FF655C8D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>
            <a:extLst>
              <a:ext uri="{FF2B5EF4-FFF2-40B4-BE49-F238E27FC236}">
                <a16:creationId xmlns:a16="http://schemas.microsoft.com/office/drawing/2014/main" id="{556BD037-50F1-FFE5-2E7D-6A473F0268C9}"/>
              </a:ext>
            </a:extLst>
          </p:cNvPr>
          <p:cNvSpPr txBox="1"/>
          <p:nvPr/>
        </p:nvSpPr>
        <p:spPr>
          <a:xfrm>
            <a:off x="1615874" y="226875"/>
            <a:ext cx="6174813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i="0" u="none" strike="noStrike" cap="none">
                <a:solidFill>
                  <a:srgbClr val="FE7C2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06</a:t>
            </a:r>
            <a:r>
              <a:rPr lang="en-CA" sz="1800" i="0" u="none" strike="noStrike" cap="none">
                <a:solidFill>
                  <a:schemeClr val="dk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 </a:t>
            </a:r>
            <a:r>
              <a:rPr lang="en-CA" sz="1800">
                <a:solidFill>
                  <a:schemeClr val="lt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SaaS Features </a:t>
            </a:r>
            <a:r>
              <a:rPr lang="en-CA">
                <a:solidFill>
                  <a:schemeClr val="lt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(Visibility &amp; Automation)</a:t>
            </a:r>
            <a:endParaRPr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51" name="Google Shape;151;p18">
            <a:extLst>
              <a:ext uri="{FF2B5EF4-FFF2-40B4-BE49-F238E27FC236}">
                <a16:creationId xmlns:a16="http://schemas.microsoft.com/office/drawing/2014/main" id="{380FC93E-DF19-910A-819B-6CEB43DA4C94}"/>
              </a:ext>
            </a:extLst>
          </p:cNvPr>
          <p:cNvSpPr txBox="1"/>
          <p:nvPr/>
        </p:nvSpPr>
        <p:spPr>
          <a:xfrm>
            <a:off x="849338" y="3406415"/>
            <a:ext cx="48438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Full Multi Cloud Visibility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52" name="Google Shape;152;p18">
            <a:extLst>
              <a:ext uri="{FF2B5EF4-FFF2-40B4-BE49-F238E27FC236}">
                <a16:creationId xmlns:a16="http://schemas.microsoft.com/office/drawing/2014/main" id="{4BB6FFB8-6FA9-1315-B2C7-8E7F5102B2D6}"/>
              </a:ext>
            </a:extLst>
          </p:cNvPr>
          <p:cNvSpPr txBox="1"/>
          <p:nvPr/>
        </p:nvSpPr>
        <p:spPr>
          <a:xfrm>
            <a:off x="849338" y="3664772"/>
            <a:ext cx="5032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7800"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 dirty="0">
                <a:solidFill>
                  <a:srgbClr val="D8D8D8"/>
                </a:solidFill>
                <a:latin typeface="Manrope Light"/>
                <a:sym typeface="Manrope Light"/>
              </a:rPr>
              <a:t>Azure, AWS (&amp; GCP soon)</a:t>
            </a:r>
            <a:endParaRPr sz="1000" dirty="0">
              <a:solidFill>
                <a:srgbClr val="D8D8D8"/>
              </a:solidFill>
            </a:endParaRPr>
          </a:p>
        </p:txBody>
      </p:sp>
      <p:sp>
        <p:nvSpPr>
          <p:cNvPr id="153" name="Google Shape;153;p18">
            <a:extLst>
              <a:ext uri="{FF2B5EF4-FFF2-40B4-BE49-F238E27FC236}">
                <a16:creationId xmlns:a16="http://schemas.microsoft.com/office/drawing/2014/main" id="{FFFF635C-DB8B-926C-F3F2-318E3DFFB8E4}"/>
              </a:ext>
            </a:extLst>
          </p:cNvPr>
          <p:cNvSpPr txBox="1"/>
          <p:nvPr/>
        </p:nvSpPr>
        <p:spPr>
          <a:xfrm>
            <a:off x="869267" y="4112792"/>
            <a:ext cx="48438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Advanced Scheduling &amp; Automation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54" name="Google Shape;154;p18">
            <a:extLst>
              <a:ext uri="{FF2B5EF4-FFF2-40B4-BE49-F238E27FC236}">
                <a16:creationId xmlns:a16="http://schemas.microsoft.com/office/drawing/2014/main" id="{DCED52E2-6A35-E40A-907E-A403C2479AB3}"/>
              </a:ext>
            </a:extLst>
          </p:cNvPr>
          <p:cNvSpPr txBox="1"/>
          <p:nvPr/>
        </p:nvSpPr>
        <p:spPr>
          <a:xfrm>
            <a:off x="4989303" y="1044280"/>
            <a:ext cx="47283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Orphan Resource Detection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55" name="Google Shape;155;p18">
            <a:extLst>
              <a:ext uri="{FF2B5EF4-FFF2-40B4-BE49-F238E27FC236}">
                <a16:creationId xmlns:a16="http://schemas.microsoft.com/office/drawing/2014/main" id="{4ADDC2A2-009A-F8C0-7278-6581C2B1E5F8}"/>
              </a:ext>
            </a:extLst>
          </p:cNvPr>
          <p:cNvSpPr txBox="1"/>
          <p:nvPr/>
        </p:nvSpPr>
        <p:spPr>
          <a:xfrm>
            <a:off x="5006474" y="1312150"/>
            <a:ext cx="5032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 b="0" i="0" u="none" strike="noStrike" cap="none">
                <a:solidFill>
                  <a:srgbClr val="D8D8D8"/>
                </a:solidFill>
                <a:latin typeface="Manrope Light"/>
                <a:ea typeface="Manrope Light"/>
                <a:cs typeface="Manrope Light"/>
                <a:sym typeface="Manrope Light"/>
              </a:rPr>
              <a:t>LB, Volumes, Snapshots, Machine Images, IP’s</a:t>
            </a:r>
            <a:endParaRPr sz="1000">
              <a:solidFill>
                <a:srgbClr val="D8D8D8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D8D8D8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sp>
        <p:nvSpPr>
          <p:cNvPr id="158" name="Google Shape;158;p18">
            <a:extLst>
              <a:ext uri="{FF2B5EF4-FFF2-40B4-BE49-F238E27FC236}">
                <a16:creationId xmlns:a16="http://schemas.microsoft.com/office/drawing/2014/main" id="{30F6CCC3-D6FF-EA35-FEB7-D2A148F1BF7B}"/>
              </a:ext>
            </a:extLst>
          </p:cNvPr>
          <p:cNvSpPr txBox="1"/>
          <p:nvPr/>
        </p:nvSpPr>
        <p:spPr>
          <a:xfrm>
            <a:off x="869267" y="4371320"/>
            <a:ext cx="3581138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Resource scheduling (15 minute increments)</a:t>
            </a:r>
            <a:endParaRPr sz="1000">
              <a:solidFill>
                <a:srgbClr val="D8D8D8"/>
              </a:solidFill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Notification &amp; Override enabled</a:t>
            </a:r>
            <a:endParaRPr sz="1000">
              <a:solidFill>
                <a:srgbClr val="D8D8D8"/>
              </a:solidFill>
            </a:endParaRPr>
          </a:p>
        </p:txBody>
      </p:sp>
      <p:sp>
        <p:nvSpPr>
          <p:cNvPr id="2" name="Google Shape;154;p18">
            <a:extLst>
              <a:ext uri="{FF2B5EF4-FFF2-40B4-BE49-F238E27FC236}">
                <a16:creationId xmlns:a16="http://schemas.microsoft.com/office/drawing/2014/main" id="{9F21A45B-A3A8-2103-FBF8-9441DD923A14}"/>
              </a:ext>
            </a:extLst>
          </p:cNvPr>
          <p:cNvSpPr txBox="1"/>
          <p:nvPr/>
        </p:nvSpPr>
        <p:spPr>
          <a:xfrm>
            <a:off x="5006474" y="1669740"/>
            <a:ext cx="47283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Detailed Reporting</a:t>
            </a:r>
            <a:endParaRPr lang="en-CA" b="1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4" name="Google Shape;154;p18">
            <a:extLst>
              <a:ext uri="{FF2B5EF4-FFF2-40B4-BE49-F238E27FC236}">
                <a16:creationId xmlns:a16="http://schemas.microsoft.com/office/drawing/2014/main" id="{60573197-20A0-F82E-D122-6F05A608B620}"/>
              </a:ext>
            </a:extLst>
          </p:cNvPr>
          <p:cNvSpPr txBox="1"/>
          <p:nvPr/>
        </p:nvSpPr>
        <p:spPr>
          <a:xfrm>
            <a:off x="5006474" y="2249108"/>
            <a:ext cx="4728300" cy="620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Granular Multi-Cloud Management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" name="Google Shape;154;p18">
            <a:extLst>
              <a:ext uri="{FF2B5EF4-FFF2-40B4-BE49-F238E27FC236}">
                <a16:creationId xmlns:a16="http://schemas.microsoft.com/office/drawing/2014/main" id="{9732E708-6617-59A7-EE19-120130E2A71D}"/>
              </a:ext>
            </a:extLst>
          </p:cNvPr>
          <p:cNvSpPr txBox="1"/>
          <p:nvPr/>
        </p:nvSpPr>
        <p:spPr>
          <a:xfrm>
            <a:off x="5006474" y="2827127"/>
            <a:ext cx="47283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Recommendations &amp; “Find Better”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8" name="Google Shape;154;p18">
            <a:extLst>
              <a:ext uri="{FF2B5EF4-FFF2-40B4-BE49-F238E27FC236}">
                <a16:creationId xmlns:a16="http://schemas.microsoft.com/office/drawing/2014/main" id="{5DCB9614-081C-DBC9-1BA5-DDCD448D8427}"/>
              </a:ext>
            </a:extLst>
          </p:cNvPr>
          <p:cNvSpPr txBox="1"/>
          <p:nvPr/>
        </p:nvSpPr>
        <p:spPr>
          <a:xfrm>
            <a:off x="5006474" y="3591042"/>
            <a:ext cx="47283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Anomaly  &amp; New Service Detection / Alerting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4" name="Google Shape;158;p18">
            <a:extLst>
              <a:ext uri="{FF2B5EF4-FFF2-40B4-BE49-F238E27FC236}">
                <a16:creationId xmlns:a16="http://schemas.microsoft.com/office/drawing/2014/main" id="{B1436364-551E-DF12-5264-89C2E162BA16}"/>
              </a:ext>
            </a:extLst>
          </p:cNvPr>
          <p:cNvSpPr txBox="1"/>
          <p:nvPr/>
        </p:nvSpPr>
        <p:spPr>
          <a:xfrm>
            <a:off x="5033018" y="1896628"/>
            <a:ext cx="5032500" cy="34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Cost, New Service, Top 10, Day over Day, etc</a:t>
            </a:r>
            <a:endParaRPr sz="1000">
              <a:solidFill>
                <a:srgbClr val="D8D8D8"/>
              </a:solidFill>
            </a:endParaRPr>
          </a:p>
        </p:txBody>
      </p:sp>
      <p:sp>
        <p:nvSpPr>
          <p:cNvPr id="15" name="Google Shape;158;p18">
            <a:extLst>
              <a:ext uri="{FF2B5EF4-FFF2-40B4-BE49-F238E27FC236}">
                <a16:creationId xmlns:a16="http://schemas.microsoft.com/office/drawing/2014/main" id="{17E5421F-C2F0-849A-B2EF-EA5A82556670}"/>
              </a:ext>
            </a:extLst>
          </p:cNvPr>
          <p:cNvSpPr txBox="1"/>
          <p:nvPr/>
        </p:nvSpPr>
        <p:spPr>
          <a:xfrm>
            <a:off x="5033018" y="2510947"/>
            <a:ext cx="5032500" cy="34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One Dashboard – All Clouds - All Regions</a:t>
            </a:r>
            <a:endParaRPr sz="1000">
              <a:solidFill>
                <a:srgbClr val="D8D8D8"/>
              </a:solidFill>
            </a:endParaRPr>
          </a:p>
        </p:txBody>
      </p:sp>
      <p:sp>
        <p:nvSpPr>
          <p:cNvPr id="16" name="Google Shape;158;p18">
            <a:extLst>
              <a:ext uri="{FF2B5EF4-FFF2-40B4-BE49-F238E27FC236}">
                <a16:creationId xmlns:a16="http://schemas.microsoft.com/office/drawing/2014/main" id="{9E24A815-AA13-D57D-52E5-C8A3913C6E23}"/>
              </a:ext>
            </a:extLst>
          </p:cNvPr>
          <p:cNvSpPr txBox="1"/>
          <p:nvPr/>
        </p:nvSpPr>
        <p:spPr>
          <a:xfrm>
            <a:off x="5033018" y="3113920"/>
            <a:ext cx="5032500" cy="34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Rightsizing, Reservations, Savings Plans,</a:t>
            </a: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Better Resources… more</a:t>
            </a:r>
            <a:endParaRPr sz="1000">
              <a:solidFill>
                <a:srgbClr val="D8D8D8"/>
              </a:solidFill>
            </a:endParaRPr>
          </a:p>
        </p:txBody>
      </p:sp>
      <p:sp>
        <p:nvSpPr>
          <p:cNvPr id="18" name="Google Shape;158;p18">
            <a:extLst>
              <a:ext uri="{FF2B5EF4-FFF2-40B4-BE49-F238E27FC236}">
                <a16:creationId xmlns:a16="http://schemas.microsoft.com/office/drawing/2014/main" id="{3DC506C3-8E15-AB4A-DEA3-D99670120155}"/>
              </a:ext>
            </a:extLst>
          </p:cNvPr>
          <p:cNvSpPr txBox="1"/>
          <p:nvPr/>
        </p:nvSpPr>
        <p:spPr>
          <a:xfrm>
            <a:off x="5033018" y="3869388"/>
            <a:ext cx="5032500" cy="34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No billing surprises</a:t>
            </a:r>
            <a:endParaRPr sz="1000">
              <a:solidFill>
                <a:srgbClr val="D8D8D8"/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1DFE45AE-8226-C937-6110-74AA8C9F6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12" y="1292924"/>
            <a:ext cx="3052513" cy="162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Google Shape;158;p18">
            <a:extLst>
              <a:ext uri="{FF2B5EF4-FFF2-40B4-BE49-F238E27FC236}">
                <a16:creationId xmlns:a16="http://schemas.microsoft.com/office/drawing/2014/main" id="{15B702FE-AB1E-4440-0679-703E634904F5}"/>
              </a:ext>
            </a:extLst>
          </p:cNvPr>
          <p:cNvSpPr txBox="1"/>
          <p:nvPr/>
        </p:nvSpPr>
        <p:spPr>
          <a:xfrm>
            <a:off x="5059562" y="4076613"/>
            <a:ext cx="5032500" cy="34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</a:pPr>
            <a:r>
              <a:rPr lang="en-CA" sz="1000">
                <a:solidFill>
                  <a:schemeClr val="accent4"/>
                </a:solidFill>
                <a:latin typeface="Manrope Light"/>
                <a:sym typeface="Manrope Light"/>
              </a:rPr>
              <a:t>And much more…</a:t>
            </a:r>
            <a:endParaRPr sz="1000">
              <a:solidFill>
                <a:schemeClr val="accent4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F5CE423-C172-F379-1C85-8E9C83DC4147}"/>
              </a:ext>
            </a:extLst>
          </p:cNvPr>
          <p:cNvSpPr/>
          <p:nvPr/>
        </p:nvSpPr>
        <p:spPr>
          <a:xfrm>
            <a:off x="411203" y="3427789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3" name="Freeform 30">
            <a:extLst>
              <a:ext uri="{FF2B5EF4-FFF2-40B4-BE49-F238E27FC236}">
                <a16:creationId xmlns:a16="http://schemas.microsoft.com/office/drawing/2014/main" id="{FAC23DFB-3AD8-3DA5-61E2-1FAE5494D0B0}"/>
              </a:ext>
            </a:extLst>
          </p:cNvPr>
          <p:cNvSpPr>
            <a:spLocks noEditPoints="1"/>
          </p:cNvSpPr>
          <p:nvPr/>
        </p:nvSpPr>
        <p:spPr bwMode="auto">
          <a:xfrm>
            <a:off x="471364" y="3497252"/>
            <a:ext cx="167935" cy="110516"/>
          </a:xfrm>
          <a:custGeom>
            <a:avLst/>
            <a:gdLst>
              <a:gd name="T0" fmla="*/ 69459933 w 2171"/>
              <a:gd name="T1" fmla="*/ 50579244 h 1428"/>
              <a:gd name="T2" fmla="*/ 69459933 w 2171"/>
              <a:gd name="T3" fmla="*/ 50579244 h 1428"/>
              <a:gd name="T4" fmla="*/ 17177326 w 2171"/>
              <a:gd name="T5" fmla="*/ 50579244 h 1428"/>
              <a:gd name="T6" fmla="*/ 5962659 w 2171"/>
              <a:gd name="T7" fmla="*/ 38696775 h 1428"/>
              <a:gd name="T8" fmla="*/ 16980023 w 2171"/>
              <a:gd name="T9" fmla="*/ 26814505 h 1428"/>
              <a:gd name="T10" fmla="*/ 19823220 w 2171"/>
              <a:gd name="T11" fmla="*/ 23804338 h 1428"/>
              <a:gd name="T12" fmla="*/ 29023882 w 2171"/>
              <a:gd name="T13" fmla="*/ 14932236 h 1428"/>
              <a:gd name="T14" fmla="*/ 32854192 w 2171"/>
              <a:gd name="T15" fmla="*/ 15684628 h 1428"/>
              <a:gd name="T16" fmla="*/ 36526779 w 2171"/>
              <a:gd name="T17" fmla="*/ 14496441 h 1428"/>
              <a:gd name="T18" fmla="*/ 50781947 w 2171"/>
              <a:gd name="T19" fmla="*/ 5980735 h 1428"/>
              <a:gd name="T20" fmla="*/ 67564468 w 2171"/>
              <a:gd name="T21" fmla="*/ 24239934 h 1428"/>
              <a:gd name="T22" fmla="*/ 70131202 w 2171"/>
              <a:gd name="T23" fmla="*/ 27131302 h 1428"/>
              <a:gd name="T24" fmla="*/ 79766448 w 2171"/>
              <a:gd name="T25" fmla="*/ 38696775 h 1428"/>
              <a:gd name="T26" fmla="*/ 69459933 w 2171"/>
              <a:gd name="T27" fmla="*/ 50579244 h 1428"/>
              <a:gd name="T28" fmla="*/ 73369205 w 2171"/>
              <a:gd name="T29" fmla="*/ 21705161 h 1428"/>
              <a:gd name="T30" fmla="*/ 73369205 w 2171"/>
              <a:gd name="T31" fmla="*/ 21705161 h 1428"/>
              <a:gd name="T32" fmla="*/ 50781947 w 2171"/>
              <a:gd name="T33" fmla="*/ 0 h 1428"/>
              <a:gd name="T34" fmla="*/ 32735850 w 2171"/>
              <a:gd name="T35" fmla="*/ 9387097 h 1428"/>
              <a:gd name="T36" fmla="*/ 29023882 w 2171"/>
              <a:gd name="T37" fmla="*/ 8951302 h 1428"/>
              <a:gd name="T38" fmla="*/ 14097246 w 2171"/>
              <a:gd name="T39" fmla="*/ 21150568 h 1428"/>
              <a:gd name="T40" fmla="*/ 0 w 2171"/>
              <a:gd name="T41" fmla="*/ 38696775 h 1428"/>
              <a:gd name="T42" fmla="*/ 17177326 w 2171"/>
              <a:gd name="T43" fmla="*/ 56559979 h 1428"/>
              <a:gd name="T44" fmla="*/ 69538894 w 2171"/>
              <a:gd name="T45" fmla="*/ 56559979 h 1428"/>
              <a:gd name="T46" fmla="*/ 69696816 w 2171"/>
              <a:gd name="T47" fmla="*/ 56559979 h 1428"/>
              <a:gd name="T48" fmla="*/ 85729107 w 2171"/>
              <a:gd name="T49" fmla="*/ 38696775 h 1428"/>
              <a:gd name="T50" fmla="*/ 73369205 w 2171"/>
              <a:gd name="T51" fmla="*/ 21705161 h 142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2171" h="1428">
                <a:moveTo>
                  <a:pt x="1759" y="1277"/>
                </a:moveTo>
                <a:lnTo>
                  <a:pt x="1759" y="1277"/>
                </a:lnTo>
                <a:lnTo>
                  <a:pt x="435" y="1277"/>
                </a:lnTo>
                <a:cubicBezTo>
                  <a:pt x="276" y="1277"/>
                  <a:pt x="151" y="1145"/>
                  <a:pt x="151" y="977"/>
                </a:cubicBezTo>
                <a:cubicBezTo>
                  <a:pt x="151" y="818"/>
                  <a:pt x="276" y="684"/>
                  <a:pt x="430" y="677"/>
                </a:cubicBezTo>
                <a:cubicBezTo>
                  <a:pt x="470" y="675"/>
                  <a:pt x="502" y="642"/>
                  <a:pt x="502" y="601"/>
                </a:cubicBezTo>
                <a:cubicBezTo>
                  <a:pt x="502" y="475"/>
                  <a:pt x="604" y="377"/>
                  <a:pt x="735" y="377"/>
                </a:cubicBezTo>
                <a:cubicBezTo>
                  <a:pt x="767" y="377"/>
                  <a:pt x="800" y="383"/>
                  <a:pt x="832" y="396"/>
                </a:cubicBezTo>
                <a:cubicBezTo>
                  <a:pt x="866" y="410"/>
                  <a:pt x="906" y="397"/>
                  <a:pt x="925" y="366"/>
                </a:cubicBezTo>
                <a:cubicBezTo>
                  <a:pt x="1008" y="229"/>
                  <a:pt x="1139" y="151"/>
                  <a:pt x="1286" y="151"/>
                </a:cubicBezTo>
                <a:cubicBezTo>
                  <a:pt x="1509" y="151"/>
                  <a:pt x="1704" y="362"/>
                  <a:pt x="1711" y="612"/>
                </a:cubicBezTo>
                <a:cubicBezTo>
                  <a:pt x="1712" y="649"/>
                  <a:pt x="1739" y="679"/>
                  <a:pt x="1776" y="685"/>
                </a:cubicBezTo>
                <a:cubicBezTo>
                  <a:pt x="1917" y="705"/>
                  <a:pt x="2020" y="828"/>
                  <a:pt x="2020" y="977"/>
                </a:cubicBezTo>
                <a:cubicBezTo>
                  <a:pt x="2020" y="1135"/>
                  <a:pt x="1903" y="1270"/>
                  <a:pt x="1759" y="1277"/>
                </a:cubicBezTo>
                <a:close/>
                <a:moveTo>
                  <a:pt x="1858" y="548"/>
                </a:moveTo>
                <a:lnTo>
                  <a:pt x="1858" y="548"/>
                </a:lnTo>
                <a:cubicBezTo>
                  <a:pt x="1821" y="241"/>
                  <a:pt x="1575" y="0"/>
                  <a:pt x="1286" y="0"/>
                </a:cubicBezTo>
                <a:cubicBezTo>
                  <a:pt x="1105" y="0"/>
                  <a:pt x="941" y="86"/>
                  <a:pt x="829" y="237"/>
                </a:cubicBezTo>
                <a:cubicBezTo>
                  <a:pt x="798" y="229"/>
                  <a:pt x="767" y="226"/>
                  <a:pt x="735" y="226"/>
                </a:cubicBezTo>
                <a:cubicBezTo>
                  <a:pt x="543" y="226"/>
                  <a:pt x="388" y="357"/>
                  <a:pt x="357" y="534"/>
                </a:cubicBezTo>
                <a:cubicBezTo>
                  <a:pt x="155" y="576"/>
                  <a:pt x="0" y="762"/>
                  <a:pt x="0" y="977"/>
                </a:cubicBezTo>
                <a:cubicBezTo>
                  <a:pt x="0" y="1230"/>
                  <a:pt x="191" y="1428"/>
                  <a:pt x="435" y="1428"/>
                </a:cubicBezTo>
                <a:lnTo>
                  <a:pt x="1761" y="1428"/>
                </a:lnTo>
                <a:cubicBezTo>
                  <a:pt x="1762" y="1428"/>
                  <a:pt x="1764" y="1428"/>
                  <a:pt x="1765" y="1428"/>
                </a:cubicBezTo>
                <a:cubicBezTo>
                  <a:pt x="1989" y="1418"/>
                  <a:pt x="2171" y="1215"/>
                  <a:pt x="2171" y="977"/>
                </a:cubicBezTo>
                <a:cubicBezTo>
                  <a:pt x="2171" y="773"/>
                  <a:pt x="2042" y="602"/>
                  <a:pt x="1858" y="5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30">
            <a:extLst>
              <a:ext uri="{FF2B5EF4-FFF2-40B4-BE49-F238E27FC236}">
                <a16:creationId xmlns:a16="http://schemas.microsoft.com/office/drawing/2014/main" id="{56311AA5-F8E5-E77A-4E99-6443FA370030}"/>
              </a:ext>
            </a:extLst>
          </p:cNvPr>
          <p:cNvSpPr>
            <a:spLocks noEditPoints="1"/>
          </p:cNvSpPr>
          <p:nvPr/>
        </p:nvSpPr>
        <p:spPr bwMode="auto">
          <a:xfrm>
            <a:off x="571920" y="3634783"/>
            <a:ext cx="167935" cy="110516"/>
          </a:xfrm>
          <a:custGeom>
            <a:avLst/>
            <a:gdLst>
              <a:gd name="T0" fmla="*/ 69459933 w 2171"/>
              <a:gd name="T1" fmla="*/ 50579244 h 1428"/>
              <a:gd name="T2" fmla="*/ 69459933 w 2171"/>
              <a:gd name="T3" fmla="*/ 50579244 h 1428"/>
              <a:gd name="T4" fmla="*/ 17177326 w 2171"/>
              <a:gd name="T5" fmla="*/ 50579244 h 1428"/>
              <a:gd name="T6" fmla="*/ 5962659 w 2171"/>
              <a:gd name="T7" fmla="*/ 38696775 h 1428"/>
              <a:gd name="T8" fmla="*/ 16980023 w 2171"/>
              <a:gd name="T9" fmla="*/ 26814505 h 1428"/>
              <a:gd name="T10" fmla="*/ 19823220 w 2171"/>
              <a:gd name="T11" fmla="*/ 23804338 h 1428"/>
              <a:gd name="T12" fmla="*/ 29023882 w 2171"/>
              <a:gd name="T13" fmla="*/ 14932236 h 1428"/>
              <a:gd name="T14" fmla="*/ 32854192 w 2171"/>
              <a:gd name="T15" fmla="*/ 15684628 h 1428"/>
              <a:gd name="T16" fmla="*/ 36526779 w 2171"/>
              <a:gd name="T17" fmla="*/ 14496441 h 1428"/>
              <a:gd name="T18" fmla="*/ 50781947 w 2171"/>
              <a:gd name="T19" fmla="*/ 5980735 h 1428"/>
              <a:gd name="T20" fmla="*/ 67564468 w 2171"/>
              <a:gd name="T21" fmla="*/ 24239934 h 1428"/>
              <a:gd name="T22" fmla="*/ 70131202 w 2171"/>
              <a:gd name="T23" fmla="*/ 27131302 h 1428"/>
              <a:gd name="T24" fmla="*/ 79766448 w 2171"/>
              <a:gd name="T25" fmla="*/ 38696775 h 1428"/>
              <a:gd name="T26" fmla="*/ 69459933 w 2171"/>
              <a:gd name="T27" fmla="*/ 50579244 h 1428"/>
              <a:gd name="T28" fmla="*/ 73369205 w 2171"/>
              <a:gd name="T29" fmla="*/ 21705161 h 1428"/>
              <a:gd name="T30" fmla="*/ 73369205 w 2171"/>
              <a:gd name="T31" fmla="*/ 21705161 h 1428"/>
              <a:gd name="T32" fmla="*/ 50781947 w 2171"/>
              <a:gd name="T33" fmla="*/ 0 h 1428"/>
              <a:gd name="T34" fmla="*/ 32735850 w 2171"/>
              <a:gd name="T35" fmla="*/ 9387097 h 1428"/>
              <a:gd name="T36" fmla="*/ 29023882 w 2171"/>
              <a:gd name="T37" fmla="*/ 8951302 h 1428"/>
              <a:gd name="T38" fmla="*/ 14097246 w 2171"/>
              <a:gd name="T39" fmla="*/ 21150568 h 1428"/>
              <a:gd name="T40" fmla="*/ 0 w 2171"/>
              <a:gd name="T41" fmla="*/ 38696775 h 1428"/>
              <a:gd name="T42" fmla="*/ 17177326 w 2171"/>
              <a:gd name="T43" fmla="*/ 56559979 h 1428"/>
              <a:gd name="T44" fmla="*/ 69538894 w 2171"/>
              <a:gd name="T45" fmla="*/ 56559979 h 1428"/>
              <a:gd name="T46" fmla="*/ 69696816 w 2171"/>
              <a:gd name="T47" fmla="*/ 56559979 h 1428"/>
              <a:gd name="T48" fmla="*/ 85729107 w 2171"/>
              <a:gd name="T49" fmla="*/ 38696775 h 1428"/>
              <a:gd name="T50" fmla="*/ 73369205 w 2171"/>
              <a:gd name="T51" fmla="*/ 21705161 h 142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2171" h="1428">
                <a:moveTo>
                  <a:pt x="1759" y="1277"/>
                </a:moveTo>
                <a:lnTo>
                  <a:pt x="1759" y="1277"/>
                </a:lnTo>
                <a:lnTo>
                  <a:pt x="435" y="1277"/>
                </a:lnTo>
                <a:cubicBezTo>
                  <a:pt x="276" y="1277"/>
                  <a:pt x="151" y="1145"/>
                  <a:pt x="151" y="977"/>
                </a:cubicBezTo>
                <a:cubicBezTo>
                  <a:pt x="151" y="818"/>
                  <a:pt x="276" y="684"/>
                  <a:pt x="430" y="677"/>
                </a:cubicBezTo>
                <a:cubicBezTo>
                  <a:pt x="470" y="675"/>
                  <a:pt x="502" y="642"/>
                  <a:pt x="502" y="601"/>
                </a:cubicBezTo>
                <a:cubicBezTo>
                  <a:pt x="502" y="475"/>
                  <a:pt x="604" y="377"/>
                  <a:pt x="735" y="377"/>
                </a:cubicBezTo>
                <a:cubicBezTo>
                  <a:pt x="767" y="377"/>
                  <a:pt x="800" y="383"/>
                  <a:pt x="832" y="396"/>
                </a:cubicBezTo>
                <a:cubicBezTo>
                  <a:pt x="866" y="410"/>
                  <a:pt x="906" y="397"/>
                  <a:pt x="925" y="366"/>
                </a:cubicBezTo>
                <a:cubicBezTo>
                  <a:pt x="1008" y="229"/>
                  <a:pt x="1139" y="151"/>
                  <a:pt x="1286" y="151"/>
                </a:cubicBezTo>
                <a:cubicBezTo>
                  <a:pt x="1509" y="151"/>
                  <a:pt x="1704" y="362"/>
                  <a:pt x="1711" y="612"/>
                </a:cubicBezTo>
                <a:cubicBezTo>
                  <a:pt x="1712" y="649"/>
                  <a:pt x="1739" y="679"/>
                  <a:pt x="1776" y="685"/>
                </a:cubicBezTo>
                <a:cubicBezTo>
                  <a:pt x="1917" y="705"/>
                  <a:pt x="2020" y="828"/>
                  <a:pt x="2020" y="977"/>
                </a:cubicBezTo>
                <a:cubicBezTo>
                  <a:pt x="2020" y="1135"/>
                  <a:pt x="1903" y="1270"/>
                  <a:pt x="1759" y="1277"/>
                </a:cubicBezTo>
                <a:close/>
                <a:moveTo>
                  <a:pt x="1858" y="548"/>
                </a:moveTo>
                <a:lnTo>
                  <a:pt x="1858" y="548"/>
                </a:lnTo>
                <a:cubicBezTo>
                  <a:pt x="1821" y="241"/>
                  <a:pt x="1575" y="0"/>
                  <a:pt x="1286" y="0"/>
                </a:cubicBezTo>
                <a:cubicBezTo>
                  <a:pt x="1105" y="0"/>
                  <a:pt x="941" y="86"/>
                  <a:pt x="829" y="237"/>
                </a:cubicBezTo>
                <a:cubicBezTo>
                  <a:pt x="798" y="229"/>
                  <a:pt x="767" y="226"/>
                  <a:pt x="735" y="226"/>
                </a:cubicBezTo>
                <a:cubicBezTo>
                  <a:pt x="543" y="226"/>
                  <a:pt x="388" y="357"/>
                  <a:pt x="357" y="534"/>
                </a:cubicBezTo>
                <a:cubicBezTo>
                  <a:pt x="155" y="576"/>
                  <a:pt x="0" y="762"/>
                  <a:pt x="0" y="977"/>
                </a:cubicBezTo>
                <a:cubicBezTo>
                  <a:pt x="0" y="1230"/>
                  <a:pt x="191" y="1428"/>
                  <a:pt x="435" y="1428"/>
                </a:cubicBezTo>
                <a:lnTo>
                  <a:pt x="1761" y="1428"/>
                </a:lnTo>
                <a:cubicBezTo>
                  <a:pt x="1762" y="1428"/>
                  <a:pt x="1764" y="1428"/>
                  <a:pt x="1765" y="1428"/>
                </a:cubicBezTo>
                <a:cubicBezTo>
                  <a:pt x="1989" y="1418"/>
                  <a:pt x="2171" y="1215"/>
                  <a:pt x="2171" y="977"/>
                </a:cubicBezTo>
                <a:cubicBezTo>
                  <a:pt x="2171" y="773"/>
                  <a:pt x="2042" y="602"/>
                  <a:pt x="1858" y="5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9BE29A0-6764-30CA-76A8-8FD12264700A}"/>
              </a:ext>
            </a:extLst>
          </p:cNvPr>
          <p:cNvSpPr/>
          <p:nvPr/>
        </p:nvSpPr>
        <p:spPr>
          <a:xfrm>
            <a:off x="413149" y="4160830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7" name="Freeform 20">
            <a:extLst>
              <a:ext uri="{FF2B5EF4-FFF2-40B4-BE49-F238E27FC236}">
                <a16:creationId xmlns:a16="http://schemas.microsoft.com/office/drawing/2014/main" id="{01893011-643F-1B1B-8C9A-A707DE417DC2}"/>
              </a:ext>
            </a:extLst>
          </p:cNvPr>
          <p:cNvSpPr>
            <a:spLocks noEditPoints="1"/>
          </p:cNvSpPr>
          <p:nvPr/>
        </p:nvSpPr>
        <p:spPr bwMode="auto">
          <a:xfrm>
            <a:off x="512768" y="4244029"/>
            <a:ext cx="192717" cy="234488"/>
          </a:xfrm>
          <a:custGeom>
            <a:avLst/>
            <a:gdLst>
              <a:gd name="T0" fmla="*/ 58877149 w 1628"/>
              <a:gd name="T1" fmla="*/ 70306912 h 1976"/>
              <a:gd name="T2" fmla="*/ 58877149 w 1628"/>
              <a:gd name="T3" fmla="*/ 70306912 h 1976"/>
              <a:gd name="T4" fmla="*/ 56323994 w 1628"/>
              <a:gd name="T5" fmla="*/ 72869927 h 1976"/>
              <a:gd name="T6" fmla="*/ 7580481 w 1628"/>
              <a:gd name="T7" fmla="*/ 72869927 h 1976"/>
              <a:gd name="T8" fmla="*/ 5066719 w 1628"/>
              <a:gd name="T9" fmla="*/ 70306912 h 1976"/>
              <a:gd name="T10" fmla="*/ 5066719 w 1628"/>
              <a:gd name="T11" fmla="*/ 23619589 h 1976"/>
              <a:gd name="T12" fmla="*/ 7580481 w 1628"/>
              <a:gd name="T13" fmla="*/ 21056573 h 1976"/>
              <a:gd name="T14" fmla="*/ 56323994 w 1628"/>
              <a:gd name="T15" fmla="*/ 21056573 h 1976"/>
              <a:gd name="T16" fmla="*/ 58877149 w 1628"/>
              <a:gd name="T17" fmla="*/ 23619589 h 1976"/>
              <a:gd name="T18" fmla="*/ 58877149 w 1628"/>
              <a:gd name="T19" fmla="*/ 70306912 h 1976"/>
              <a:gd name="T20" fmla="*/ 56323994 w 1628"/>
              <a:gd name="T21" fmla="*/ 7097703 h 1976"/>
              <a:gd name="T22" fmla="*/ 56323994 w 1628"/>
              <a:gd name="T23" fmla="*/ 7097703 h 1976"/>
              <a:gd name="T24" fmla="*/ 50511005 w 1628"/>
              <a:gd name="T25" fmla="*/ 7097703 h 1976"/>
              <a:gd name="T26" fmla="*/ 50511005 w 1628"/>
              <a:gd name="T27" fmla="*/ 9660719 h 1976"/>
              <a:gd name="T28" fmla="*/ 43441036 w 1628"/>
              <a:gd name="T29" fmla="*/ 16719132 h 1976"/>
              <a:gd name="T30" fmla="*/ 36410261 w 1628"/>
              <a:gd name="T31" fmla="*/ 9660719 h 1976"/>
              <a:gd name="T32" fmla="*/ 36410261 w 1628"/>
              <a:gd name="T33" fmla="*/ 7097703 h 1976"/>
              <a:gd name="T34" fmla="*/ 27533606 w 1628"/>
              <a:gd name="T35" fmla="*/ 7097703 h 1976"/>
              <a:gd name="T36" fmla="*/ 27533606 w 1628"/>
              <a:gd name="T37" fmla="*/ 9660719 h 1976"/>
              <a:gd name="T38" fmla="*/ 20463637 w 1628"/>
              <a:gd name="T39" fmla="*/ 16719132 h 1976"/>
              <a:gd name="T40" fmla="*/ 13432862 w 1628"/>
              <a:gd name="T41" fmla="*/ 9660719 h 1976"/>
              <a:gd name="T42" fmla="*/ 13432862 w 1628"/>
              <a:gd name="T43" fmla="*/ 7097703 h 1976"/>
              <a:gd name="T44" fmla="*/ 7580481 w 1628"/>
              <a:gd name="T45" fmla="*/ 7097703 h 1976"/>
              <a:gd name="T46" fmla="*/ 0 w 1628"/>
              <a:gd name="T47" fmla="*/ 14707970 h 1976"/>
              <a:gd name="T48" fmla="*/ 0 w 1628"/>
              <a:gd name="T49" fmla="*/ 70306912 h 1976"/>
              <a:gd name="T50" fmla="*/ 7580481 w 1628"/>
              <a:gd name="T51" fmla="*/ 77917179 h 1976"/>
              <a:gd name="T52" fmla="*/ 56323994 w 1628"/>
              <a:gd name="T53" fmla="*/ 77917179 h 1976"/>
              <a:gd name="T54" fmla="*/ 63943867 w 1628"/>
              <a:gd name="T55" fmla="*/ 70306912 h 1976"/>
              <a:gd name="T56" fmla="*/ 63943867 w 1628"/>
              <a:gd name="T57" fmla="*/ 14707970 h 1976"/>
              <a:gd name="T58" fmla="*/ 56323994 w 1628"/>
              <a:gd name="T59" fmla="*/ 7097703 h 1976"/>
              <a:gd name="T60" fmla="*/ 50236053 w 1628"/>
              <a:gd name="T61" fmla="*/ 30914539 h 1976"/>
              <a:gd name="T62" fmla="*/ 50236053 w 1628"/>
              <a:gd name="T63" fmla="*/ 30914539 h 1976"/>
              <a:gd name="T64" fmla="*/ 44658625 w 1628"/>
              <a:gd name="T65" fmla="*/ 31348323 h 1976"/>
              <a:gd name="T66" fmla="*/ 25176818 w 1628"/>
              <a:gd name="T67" fmla="*/ 54061053 h 1976"/>
              <a:gd name="T68" fmla="*/ 19167463 w 1628"/>
              <a:gd name="T69" fmla="*/ 47594181 h 1976"/>
              <a:gd name="T70" fmla="*/ 13590034 w 1628"/>
              <a:gd name="T71" fmla="*/ 47396935 h 1976"/>
              <a:gd name="T72" fmla="*/ 13393668 w 1628"/>
              <a:gd name="T73" fmla="*/ 53035728 h 1976"/>
              <a:gd name="T74" fmla="*/ 22427495 w 1628"/>
              <a:gd name="T75" fmla="*/ 62696447 h 1976"/>
              <a:gd name="T76" fmla="*/ 25294796 w 1628"/>
              <a:gd name="T77" fmla="*/ 63958309 h 1976"/>
              <a:gd name="T78" fmla="*/ 25412576 w 1628"/>
              <a:gd name="T79" fmla="*/ 63958309 h 1976"/>
              <a:gd name="T80" fmla="*/ 28319070 w 1628"/>
              <a:gd name="T81" fmla="*/ 62578178 h 1976"/>
              <a:gd name="T82" fmla="*/ 50667979 w 1628"/>
              <a:gd name="T83" fmla="*/ 36513843 h 1976"/>
              <a:gd name="T84" fmla="*/ 50236053 w 1628"/>
              <a:gd name="T85" fmla="*/ 30914539 h 1976"/>
              <a:gd name="T86" fmla="*/ 20463637 w 1628"/>
              <a:gd name="T87" fmla="*/ 14195407 h 1976"/>
              <a:gd name="T88" fmla="*/ 20463637 w 1628"/>
              <a:gd name="T89" fmla="*/ 14195407 h 1976"/>
              <a:gd name="T90" fmla="*/ 24980452 w 1628"/>
              <a:gd name="T91" fmla="*/ 9660719 h 1976"/>
              <a:gd name="T92" fmla="*/ 24980452 w 1628"/>
              <a:gd name="T93" fmla="*/ 4534688 h 1976"/>
              <a:gd name="T94" fmla="*/ 20463637 w 1628"/>
              <a:gd name="T95" fmla="*/ 0 h 1976"/>
              <a:gd name="T96" fmla="*/ 15946624 w 1628"/>
              <a:gd name="T97" fmla="*/ 4534688 h 1976"/>
              <a:gd name="T98" fmla="*/ 15946624 w 1628"/>
              <a:gd name="T99" fmla="*/ 9660719 h 1976"/>
              <a:gd name="T100" fmla="*/ 20463637 w 1628"/>
              <a:gd name="T101" fmla="*/ 14195407 h 1976"/>
              <a:gd name="T102" fmla="*/ 43441036 w 1628"/>
              <a:gd name="T103" fmla="*/ 14195407 h 1976"/>
              <a:gd name="T104" fmla="*/ 43441036 w 1628"/>
              <a:gd name="T105" fmla="*/ 14195407 h 1976"/>
              <a:gd name="T106" fmla="*/ 47957851 w 1628"/>
              <a:gd name="T107" fmla="*/ 9660719 h 1976"/>
              <a:gd name="T108" fmla="*/ 47957851 w 1628"/>
              <a:gd name="T109" fmla="*/ 4534688 h 1976"/>
              <a:gd name="T110" fmla="*/ 43441036 w 1628"/>
              <a:gd name="T111" fmla="*/ 0 h 1976"/>
              <a:gd name="T112" fmla="*/ 38924024 w 1628"/>
              <a:gd name="T113" fmla="*/ 4534688 h 1976"/>
              <a:gd name="T114" fmla="*/ 38924024 w 1628"/>
              <a:gd name="T115" fmla="*/ 9660719 h 1976"/>
              <a:gd name="T116" fmla="*/ 43441036 w 1628"/>
              <a:gd name="T117" fmla="*/ 14195407 h 197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628" h="1976">
                <a:moveTo>
                  <a:pt x="1499" y="1783"/>
                </a:moveTo>
                <a:lnTo>
                  <a:pt x="1499" y="1783"/>
                </a:lnTo>
                <a:cubicBezTo>
                  <a:pt x="1499" y="1818"/>
                  <a:pt x="1469" y="1848"/>
                  <a:pt x="1434" y="1848"/>
                </a:cubicBezTo>
                <a:lnTo>
                  <a:pt x="193" y="1848"/>
                </a:lnTo>
                <a:cubicBezTo>
                  <a:pt x="159" y="1848"/>
                  <a:pt x="129" y="1818"/>
                  <a:pt x="129" y="1783"/>
                </a:cubicBezTo>
                <a:lnTo>
                  <a:pt x="129" y="599"/>
                </a:lnTo>
                <a:cubicBezTo>
                  <a:pt x="129" y="564"/>
                  <a:pt x="159" y="534"/>
                  <a:pt x="193" y="534"/>
                </a:cubicBezTo>
                <a:lnTo>
                  <a:pt x="1434" y="534"/>
                </a:lnTo>
                <a:cubicBezTo>
                  <a:pt x="1469" y="534"/>
                  <a:pt x="1499" y="564"/>
                  <a:pt x="1499" y="599"/>
                </a:cubicBezTo>
                <a:lnTo>
                  <a:pt x="1499" y="1783"/>
                </a:lnTo>
                <a:close/>
                <a:moveTo>
                  <a:pt x="1434" y="180"/>
                </a:moveTo>
                <a:lnTo>
                  <a:pt x="1434" y="180"/>
                </a:lnTo>
                <a:lnTo>
                  <a:pt x="1286" y="180"/>
                </a:lnTo>
                <a:lnTo>
                  <a:pt x="1286" y="245"/>
                </a:lnTo>
                <a:cubicBezTo>
                  <a:pt x="1286" y="344"/>
                  <a:pt x="1205" y="424"/>
                  <a:pt x="1106" y="424"/>
                </a:cubicBezTo>
                <a:cubicBezTo>
                  <a:pt x="1008" y="424"/>
                  <a:pt x="927" y="344"/>
                  <a:pt x="927" y="245"/>
                </a:cubicBezTo>
                <a:lnTo>
                  <a:pt x="927" y="180"/>
                </a:lnTo>
                <a:lnTo>
                  <a:pt x="701" y="180"/>
                </a:lnTo>
                <a:lnTo>
                  <a:pt x="701" y="245"/>
                </a:lnTo>
                <a:cubicBezTo>
                  <a:pt x="701" y="344"/>
                  <a:pt x="620" y="424"/>
                  <a:pt x="521" y="424"/>
                </a:cubicBezTo>
                <a:cubicBezTo>
                  <a:pt x="423" y="424"/>
                  <a:pt x="342" y="344"/>
                  <a:pt x="342" y="245"/>
                </a:cubicBezTo>
                <a:lnTo>
                  <a:pt x="342" y="180"/>
                </a:lnTo>
                <a:lnTo>
                  <a:pt x="193" y="180"/>
                </a:lnTo>
                <a:cubicBezTo>
                  <a:pt x="87" y="180"/>
                  <a:pt x="0" y="267"/>
                  <a:pt x="0" y="373"/>
                </a:cubicBezTo>
                <a:lnTo>
                  <a:pt x="0" y="1783"/>
                </a:lnTo>
                <a:cubicBezTo>
                  <a:pt x="0" y="1889"/>
                  <a:pt x="87" y="1976"/>
                  <a:pt x="193" y="1976"/>
                </a:cubicBezTo>
                <a:lnTo>
                  <a:pt x="1434" y="1976"/>
                </a:lnTo>
                <a:cubicBezTo>
                  <a:pt x="1541" y="1976"/>
                  <a:pt x="1628" y="1889"/>
                  <a:pt x="1628" y="1783"/>
                </a:cubicBezTo>
                <a:lnTo>
                  <a:pt x="1628" y="373"/>
                </a:lnTo>
                <a:cubicBezTo>
                  <a:pt x="1628" y="267"/>
                  <a:pt x="1541" y="180"/>
                  <a:pt x="1434" y="180"/>
                </a:cubicBezTo>
                <a:close/>
                <a:moveTo>
                  <a:pt x="1279" y="784"/>
                </a:moveTo>
                <a:lnTo>
                  <a:pt x="1279" y="784"/>
                </a:lnTo>
                <a:cubicBezTo>
                  <a:pt x="1237" y="748"/>
                  <a:pt x="1173" y="752"/>
                  <a:pt x="1137" y="795"/>
                </a:cubicBezTo>
                <a:lnTo>
                  <a:pt x="641" y="1371"/>
                </a:lnTo>
                <a:lnTo>
                  <a:pt x="488" y="1207"/>
                </a:lnTo>
                <a:cubicBezTo>
                  <a:pt x="450" y="1166"/>
                  <a:pt x="386" y="1164"/>
                  <a:pt x="346" y="1202"/>
                </a:cubicBezTo>
                <a:cubicBezTo>
                  <a:pt x="305" y="1240"/>
                  <a:pt x="303" y="1304"/>
                  <a:pt x="341" y="1345"/>
                </a:cubicBezTo>
                <a:lnTo>
                  <a:pt x="571" y="1590"/>
                </a:lnTo>
                <a:cubicBezTo>
                  <a:pt x="590" y="1611"/>
                  <a:pt x="617" y="1622"/>
                  <a:pt x="644" y="1622"/>
                </a:cubicBezTo>
                <a:lnTo>
                  <a:pt x="647" y="1622"/>
                </a:lnTo>
                <a:cubicBezTo>
                  <a:pt x="675" y="1622"/>
                  <a:pt x="702" y="1609"/>
                  <a:pt x="721" y="1587"/>
                </a:cubicBezTo>
                <a:lnTo>
                  <a:pt x="1290" y="926"/>
                </a:lnTo>
                <a:cubicBezTo>
                  <a:pt x="1326" y="884"/>
                  <a:pt x="1321" y="820"/>
                  <a:pt x="1279" y="784"/>
                </a:cubicBezTo>
                <a:close/>
                <a:moveTo>
                  <a:pt x="521" y="360"/>
                </a:moveTo>
                <a:lnTo>
                  <a:pt x="521" y="360"/>
                </a:lnTo>
                <a:cubicBezTo>
                  <a:pt x="585" y="360"/>
                  <a:pt x="636" y="308"/>
                  <a:pt x="636" y="245"/>
                </a:cubicBezTo>
                <a:lnTo>
                  <a:pt x="636" y="115"/>
                </a:lnTo>
                <a:cubicBezTo>
                  <a:pt x="636" y="51"/>
                  <a:pt x="585" y="0"/>
                  <a:pt x="521" y="0"/>
                </a:cubicBezTo>
                <a:cubicBezTo>
                  <a:pt x="458" y="0"/>
                  <a:pt x="406" y="51"/>
                  <a:pt x="406" y="115"/>
                </a:cubicBezTo>
                <a:lnTo>
                  <a:pt x="406" y="245"/>
                </a:lnTo>
                <a:cubicBezTo>
                  <a:pt x="406" y="308"/>
                  <a:pt x="458" y="360"/>
                  <a:pt x="521" y="360"/>
                </a:cubicBezTo>
                <a:close/>
                <a:moveTo>
                  <a:pt x="1106" y="360"/>
                </a:moveTo>
                <a:lnTo>
                  <a:pt x="1106" y="360"/>
                </a:lnTo>
                <a:cubicBezTo>
                  <a:pt x="1170" y="360"/>
                  <a:pt x="1221" y="308"/>
                  <a:pt x="1221" y="245"/>
                </a:cubicBezTo>
                <a:lnTo>
                  <a:pt x="1221" y="115"/>
                </a:lnTo>
                <a:cubicBezTo>
                  <a:pt x="1221" y="51"/>
                  <a:pt x="1170" y="0"/>
                  <a:pt x="1106" y="0"/>
                </a:cubicBezTo>
                <a:cubicBezTo>
                  <a:pt x="1043" y="0"/>
                  <a:pt x="991" y="51"/>
                  <a:pt x="991" y="115"/>
                </a:cubicBezTo>
                <a:lnTo>
                  <a:pt x="991" y="245"/>
                </a:lnTo>
                <a:cubicBezTo>
                  <a:pt x="991" y="308"/>
                  <a:pt x="1043" y="360"/>
                  <a:pt x="1106" y="36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D00F8E7-EFFD-9F2A-0392-2920CFBCB3B5}"/>
              </a:ext>
            </a:extLst>
          </p:cNvPr>
          <p:cNvSpPr/>
          <p:nvPr/>
        </p:nvSpPr>
        <p:spPr>
          <a:xfrm>
            <a:off x="4584218" y="1077581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7A2405CA-E435-C883-7E2E-2EA3B0D1806C}"/>
              </a:ext>
            </a:extLst>
          </p:cNvPr>
          <p:cNvSpPr>
            <a:spLocks noEditPoints="1"/>
          </p:cNvSpPr>
          <p:nvPr/>
        </p:nvSpPr>
        <p:spPr bwMode="auto">
          <a:xfrm>
            <a:off x="4693318" y="1111349"/>
            <a:ext cx="179671" cy="324507"/>
          </a:xfrm>
          <a:custGeom>
            <a:avLst/>
            <a:gdLst>
              <a:gd name="T0" fmla="*/ 30896419 w 1563"/>
              <a:gd name="T1" fmla="*/ 27806515 h 2823"/>
              <a:gd name="T2" fmla="*/ 30896419 w 1563"/>
              <a:gd name="T3" fmla="*/ 27806515 h 2823"/>
              <a:gd name="T4" fmla="*/ 44448066 w 1563"/>
              <a:gd name="T5" fmla="*/ 13922965 h 2823"/>
              <a:gd name="T6" fmla="*/ 30896419 w 1563"/>
              <a:gd name="T7" fmla="*/ 0 h 2823"/>
              <a:gd name="T8" fmla="*/ 17344572 w 1563"/>
              <a:gd name="T9" fmla="*/ 13922965 h 2823"/>
              <a:gd name="T10" fmla="*/ 30896419 w 1563"/>
              <a:gd name="T11" fmla="*/ 27806515 h 2823"/>
              <a:gd name="T12" fmla="*/ 48201574 w 1563"/>
              <a:gd name="T13" fmla="*/ 30812474 h 2823"/>
              <a:gd name="T14" fmla="*/ 48201574 w 1563"/>
              <a:gd name="T15" fmla="*/ 30812474 h 2823"/>
              <a:gd name="T16" fmla="*/ 13591263 w 1563"/>
              <a:gd name="T17" fmla="*/ 30812474 h 2823"/>
              <a:gd name="T18" fmla="*/ 0 w 1563"/>
              <a:gd name="T19" fmla="*/ 44735440 h 2823"/>
              <a:gd name="T20" fmla="*/ 0 w 1563"/>
              <a:gd name="T21" fmla="*/ 90301599 h 2823"/>
              <a:gd name="T22" fmla="*/ 5926382 w 1563"/>
              <a:gd name="T23" fmla="*/ 96392946 h 2823"/>
              <a:gd name="T24" fmla="*/ 11852765 w 1563"/>
              <a:gd name="T25" fmla="*/ 90301599 h 2823"/>
              <a:gd name="T26" fmla="*/ 11852765 w 1563"/>
              <a:gd name="T27" fmla="*/ 51934413 h 2823"/>
              <a:gd name="T28" fmla="*/ 12919593 w 1563"/>
              <a:gd name="T29" fmla="*/ 50826787 h 2823"/>
              <a:gd name="T30" fmla="*/ 14025838 w 1563"/>
              <a:gd name="T31" fmla="*/ 51934413 h 2823"/>
              <a:gd name="T32" fmla="*/ 14025838 w 1563"/>
              <a:gd name="T33" fmla="*/ 109248099 h 2823"/>
              <a:gd name="T34" fmla="*/ 29592495 w 1563"/>
              <a:gd name="T35" fmla="*/ 111660829 h 2823"/>
              <a:gd name="T36" fmla="*/ 29592495 w 1563"/>
              <a:gd name="T37" fmla="*/ 97223666 h 2823"/>
              <a:gd name="T38" fmla="*/ 30896419 w 1563"/>
              <a:gd name="T39" fmla="*/ 95878748 h 2823"/>
              <a:gd name="T40" fmla="*/ 32200143 w 1563"/>
              <a:gd name="T41" fmla="*/ 97223666 h 2823"/>
              <a:gd name="T42" fmla="*/ 32200143 w 1563"/>
              <a:gd name="T43" fmla="*/ 111660829 h 2823"/>
              <a:gd name="T44" fmla="*/ 47766800 w 1563"/>
              <a:gd name="T45" fmla="*/ 109248099 h 2823"/>
              <a:gd name="T46" fmla="*/ 47766800 w 1563"/>
              <a:gd name="T47" fmla="*/ 51934413 h 2823"/>
              <a:gd name="T48" fmla="*/ 48873244 w 1563"/>
              <a:gd name="T49" fmla="*/ 50826787 h 2823"/>
              <a:gd name="T50" fmla="*/ 49939874 w 1563"/>
              <a:gd name="T51" fmla="*/ 51934413 h 2823"/>
              <a:gd name="T52" fmla="*/ 49939874 w 1563"/>
              <a:gd name="T53" fmla="*/ 90301599 h 2823"/>
              <a:gd name="T54" fmla="*/ 55866256 w 1563"/>
              <a:gd name="T55" fmla="*/ 96392946 h 2823"/>
              <a:gd name="T56" fmla="*/ 61753222 w 1563"/>
              <a:gd name="T57" fmla="*/ 90301599 h 2823"/>
              <a:gd name="T58" fmla="*/ 61753222 w 1563"/>
              <a:gd name="T59" fmla="*/ 44735440 h 2823"/>
              <a:gd name="T60" fmla="*/ 48201574 w 1563"/>
              <a:gd name="T61" fmla="*/ 30812474 h 282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63" h="2823">
                <a:moveTo>
                  <a:pt x="782" y="703"/>
                </a:moveTo>
                <a:lnTo>
                  <a:pt x="782" y="703"/>
                </a:lnTo>
                <a:cubicBezTo>
                  <a:pt x="971" y="703"/>
                  <a:pt x="1125" y="546"/>
                  <a:pt x="1125" y="352"/>
                </a:cubicBezTo>
                <a:cubicBezTo>
                  <a:pt x="1125" y="158"/>
                  <a:pt x="971" y="0"/>
                  <a:pt x="782" y="0"/>
                </a:cubicBezTo>
                <a:cubicBezTo>
                  <a:pt x="592" y="0"/>
                  <a:pt x="439" y="158"/>
                  <a:pt x="439" y="352"/>
                </a:cubicBezTo>
                <a:cubicBezTo>
                  <a:pt x="439" y="546"/>
                  <a:pt x="592" y="703"/>
                  <a:pt x="782" y="703"/>
                </a:cubicBezTo>
                <a:close/>
                <a:moveTo>
                  <a:pt x="1220" y="779"/>
                </a:moveTo>
                <a:lnTo>
                  <a:pt x="1220" y="779"/>
                </a:lnTo>
                <a:lnTo>
                  <a:pt x="344" y="779"/>
                </a:lnTo>
                <a:cubicBezTo>
                  <a:pt x="154" y="779"/>
                  <a:pt x="0" y="937"/>
                  <a:pt x="0" y="1131"/>
                </a:cubicBezTo>
                <a:lnTo>
                  <a:pt x="0" y="2283"/>
                </a:lnTo>
                <a:cubicBezTo>
                  <a:pt x="0" y="2368"/>
                  <a:pt x="67" y="2437"/>
                  <a:pt x="150" y="2437"/>
                </a:cubicBezTo>
                <a:cubicBezTo>
                  <a:pt x="233" y="2437"/>
                  <a:pt x="300" y="2368"/>
                  <a:pt x="300" y="2283"/>
                </a:cubicBezTo>
                <a:lnTo>
                  <a:pt x="300" y="1313"/>
                </a:lnTo>
                <a:cubicBezTo>
                  <a:pt x="300" y="1298"/>
                  <a:pt x="312" y="1285"/>
                  <a:pt x="327" y="1285"/>
                </a:cubicBezTo>
                <a:cubicBezTo>
                  <a:pt x="343" y="1285"/>
                  <a:pt x="355" y="1298"/>
                  <a:pt x="355" y="1313"/>
                </a:cubicBezTo>
                <a:lnTo>
                  <a:pt x="355" y="2762"/>
                </a:lnTo>
                <a:cubicBezTo>
                  <a:pt x="480" y="2799"/>
                  <a:pt x="612" y="2820"/>
                  <a:pt x="749" y="2823"/>
                </a:cubicBezTo>
                <a:lnTo>
                  <a:pt x="749" y="2458"/>
                </a:lnTo>
                <a:cubicBezTo>
                  <a:pt x="749" y="2440"/>
                  <a:pt x="764" y="2424"/>
                  <a:pt x="782" y="2424"/>
                </a:cubicBezTo>
                <a:cubicBezTo>
                  <a:pt x="800" y="2424"/>
                  <a:pt x="815" y="2440"/>
                  <a:pt x="815" y="2458"/>
                </a:cubicBezTo>
                <a:lnTo>
                  <a:pt x="815" y="2823"/>
                </a:lnTo>
                <a:cubicBezTo>
                  <a:pt x="952" y="2820"/>
                  <a:pt x="1084" y="2799"/>
                  <a:pt x="1209" y="2762"/>
                </a:cubicBezTo>
                <a:lnTo>
                  <a:pt x="1209" y="1313"/>
                </a:lnTo>
                <a:cubicBezTo>
                  <a:pt x="1209" y="1298"/>
                  <a:pt x="1221" y="1285"/>
                  <a:pt x="1237" y="1285"/>
                </a:cubicBezTo>
                <a:cubicBezTo>
                  <a:pt x="1252" y="1285"/>
                  <a:pt x="1264" y="1298"/>
                  <a:pt x="1264" y="1313"/>
                </a:cubicBezTo>
                <a:lnTo>
                  <a:pt x="1264" y="2283"/>
                </a:lnTo>
                <a:cubicBezTo>
                  <a:pt x="1264" y="2368"/>
                  <a:pt x="1331" y="2437"/>
                  <a:pt x="1414" y="2437"/>
                </a:cubicBezTo>
                <a:cubicBezTo>
                  <a:pt x="1497" y="2437"/>
                  <a:pt x="1563" y="2368"/>
                  <a:pt x="1563" y="2283"/>
                </a:cubicBezTo>
                <a:lnTo>
                  <a:pt x="1563" y="1131"/>
                </a:lnTo>
                <a:cubicBezTo>
                  <a:pt x="1563" y="937"/>
                  <a:pt x="1410" y="779"/>
                  <a:pt x="1220" y="7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8F9CF76-5FAC-1B0E-2053-A1B491C8328C}"/>
              </a:ext>
            </a:extLst>
          </p:cNvPr>
          <p:cNvSpPr/>
          <p:nvPr/>
        </p:nvSpPr>
        <p:spPr>
          <a:xfrm>
            <a:off x="4585068" y="1672762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2" name="Freeform 26">
            <a:extLst>
              <a:ext uri="{FF2B5EF4-FFF2-40B4-BE49-F238E27FC236}">
                <a16:creationId xmlns:a16="http://schemas.microsoft.com/office/drawing/2014/main" id="{026D724A-DA7A-F0AE-FD36-9AE6B08CE8D5}"/>
              </a:ext>
            </a:extLst>
          </p:cNvPr>
          <p:cNvSpPr>
            <a:spLocks noEditPoints="1"/>
          </p:cNvSpPr>
          <p:nvPr/>
        </p:nvSpPr>
        <p:spPr bwMode="auto">
          <a:xfrm>
            <a:off x="4681684" y="1762644"/>
            <a:ext cx="198604" cy="220253"/>
          </a:xfrm>
          <a:custGeom>
            <a:avLst/>
            <a:gdLst>
              <a:gd name="T0" fmla="*/ 60415993 w 1688"/>
              <a:gd name="T1" fmla="*/ 67648421 h 1868"/>
              <a:gd name="T2" fmla="*/ 60415993 w 1688"/>
              <a:gd name="T3" fmla="*/ 67648421 h 1868"/>
              <a:gd name="T4" fmla="*/ 11759587 w 1688"/>
              <a:gd name="T5" fmla="*/ 67648421 h 1868"/>
              <a:gd name="T6" fmla="*/ 11759587 w 1688"/>
              <a:gd name="T7" fmla="*/ 58046349 h 1868"/>
              <a:gd name="T8" fmla="*/ 12272547 w 1688"/>
              <a:gd name="T9" fmla="*/ 58046349 h 1868"/>
              <a:gd name="T10" fmla="*/ 17402744 w 1688"/>
              <a:gd name="T11" fmla="*/ 52909534 h 1868"/>
              <a:gd name="T12" fmla="*/ 12272547 w 1688"/>
              <a:gd name="T13" fmla="*/ 47772719 h 1868"/>
              <a:gd name="T14" fmla="*/ 11759587 w 1688"/>
              <a:gd name="T15" fmla="*/ 47772719 h 1868"/>
              <a:gd name="T16" fmla="*/ 11759587 w 1688"/>
              <a:gd name="T17" fmla="*/ 41845625 h 1868"/>
              <a:gd name="T18" fmla="*/ 12272547 w 1688"/>
              <a:gd name="T19" fmla="*/ 41845625 h 1868"/>
              <a:gd name="T20" fmla="*/ 17402744 w 1688"/>
              <a:gd name="T21" fmla="*/ 36669236 h 1868"/>
              <a:gd name="T22" fmla="*/ 12272547 w 1688"/>
              <a:gd name="T23" fmla="*/ 31532421 h 1868"/>
              <a:gd name="T24" fmla="*/ 11759587 w 1688"/>
              <a:gd name="T25" fmla="*/ 31532421 h 1868"/>
              <a:gd name="T26" fmla="*/ 11759587 w 1688"/>
              <a:gd name="T27" fmla="*/ 25605127 h 1868"/>
              <a:gd name="T28" fmla="*/ 12272547 w 1688"/>
              <a:gd name="T29" fmla="*/ 25605127 h 1868"/>
              <a:gd name="T30" fmla="*/ 17402744 w 1688"/>
              <a:gd name="T31" fmla="*/ 20428938 h 1868"/>
              <a:gd name="T32" fmla="*/ 12272547 w 1688"/>
              <a:gd name="T33" fmla="*/ 15291923 h 1868"/>
              <a:gd name="T34" fmla="*/ 11759587 w 1688"/>
              <a:gd name="T35" fmla="*/ 15291923 h 1868"/>
              <a:gd name="T36" fmla="*/ 11759587 w 1688"/>
              <a:gd name="T37" fmla="*/ 6164138 h 1868"/>
              <a:gd name="T38" fmla="*/ 60415993 w 1688"/>
              <a:gd name="T39" fmla="*/ 6164138 h 1868"/>
              <a:gd name="T40" fmla="*/ 60415993 w 1688"/>
              <a:gd name="T41" fmla="*/ 67648421 h 1868"/>
              <a:gd name="T42" fmla="*/ 63533640 w 1688"/>
              <a:gd name="T43" fmla="*/ 0 h 1868"/>
              <a:gd name="T44" fmla="*/ 63533640 w 1688"/>
              <a:gd name="T45" fmla="*/ 0 h 1868"/>
              <a:gd name="T46" fmla="*/ 8681628 w 1688"/>
              <a:gd name="T47" fmla="*/ 0 h 1868"/>
              <a:gd name="T48" fmla="*/ 5603668 w 1688"/>
              <a:gd name="T49" fmla="*/ 3082169 h 1868"/>
              <a:gd name="T50" fmla="*/ 5603668 w 1688"/>
              <a:gd name="T51" fmla="*/ 15291923 h 1868"/>
              <a:gd name="T52" fmla="*/ 5129999 w 1688"/>
              <a:gd name="T53" fmla="*/ 15291923 h 1868"/>
              <a:gd name="T54" fmla="*/ 0 w 1688"/>
              <a:gd name="T55" fmla="*/ 20428938 h 1868"/>
              <a:gd name="T56" fmla="*/ 5129999 w 1688"/>
              <a:gd name="T57" fmla="*/ 25605127 h 1868"/>
              <a:gd name="T58" fmla="*/ 5603668 w 1688"/>
              <a:gd name="T59" fmla="*/ 25605127 h 1868"/>
              <a:gd name="T60" fmla="*/ 5603668 w 1688"/>
              <a:gd name="T61" fmla="*/ 31532421 h 1868"/>
              <a:gd name="T62" fmla="*/ 5129999 w 1688"/>
              <a:gd name="T63" fmla="*/ 31532421 h 1868"/>
              <a:gd name="T64" fmla="*/ 0 w 1688"/>
              <a:gd name="T65" fmla="*/ 36669236 h 1868"/>
              <a:gd name="T66" fmla="*/ 5129999 w 1688"/>
              <a:gd name="T67" fmla="*/ 41845625 h 1868"/>
              <a:gd name="T68" fmla="*/ 5603668 w 1688"/>
              <a:gd name="T69" fmla="*/ 41845625 h 1868"/>
              <a:gd name="T70" fmla="*/ 5603668 w 1688"/>
              <a:gd name="T71" fmla="*/ 47772719 h 1868"/>
              <a:gd name="T72" fmla="*/ 5129999 w 1688"/>
              <a:gd name="T73" fmla="*/ 47772719 h 1868"/>
              <a:gd name="T74" fmla="*/ 0 w 1688"/>
              <a:gd name="T75" fmla="*/ 52909534 h 1868"/>
              <a:gd name="T76" fmla="*/ 5129999 w 1688"/>
              <a:gd name="T77" fmla="*/ 58046349 h 1868"/>
              <a:gd name="T78" fmla="*/ 5603668 w 1688"/>
              <a:gd name="T79" fmla="*/ 58046349 h 1868"/>
              <a:gd name="T80" fmla="*/ 5603668 w 1688"/>
              <a:gd name="T81" fmla="*/ 70730391 h 1868"/>
              <a:gd name="T82" fmla="*/ 8681628 w 1688"/>
              <a:gd name="T83" fmla="*/ 73812560 h 1868"/>
              <a:gd name="T84" fmla="*/ 63533640 w 1688"/>
              <a:gd name="T85" fmla="*/ 73812560 h 1868"/>
              <a:gd name="T86" fmla="*/ 66611599 w 1688"/>
              <a:gd name="T87" fmla="*/ 70730391 h 1868"/>
              <a:gd name="T88" fmla="*/ 66611599 w 1688"/>
              <a:gd name="T89" fmla="*/ 3082169 h 1868"/>
              <a:gd name="T90" fmla="*/ 63533640 w 1688"/>
              <a:gd name="T91" fmla="*/ 0 h 1868"/>
              <a:gd name="T92" fmla="*/ 27662742 w 1688"/>
              <a:gd name="T93" fmla="*/ 21456261 h 1868"/>
              <a:gd name="T94" fmla="*/ 27662742 w 1688"/>
              <a:gd name="T95" fmla="*/ 21456261 h 1868"/>
              <a:gd name="T96" fmla="*/ 44552327 w 1688"/>
              <a:gd name="T97" fmla="*/ 21456261 h 1868"/>
              <a:gd name="T98" fmla="*/ 44552327 w 1688"/>
              <a:gd name="T99" fmla="*/ 32599318 h 1868"/>
              <a:gd name="T100" fmla="*/ 27662742 w 1688"/>
              <a:gd name="T101" fmla="*/ 32599318 h 1868"/>
              <a:gd name="T102" fmla="*/ 27662742 w 1688"/>
              <a:gd name="T103" fmla="*/ 21456261 h 1868"/>
              <a:gd name="T104" fmla="*/ 24584782 w 1688"/>
              <a:gd name="T105" fmla="*/ 38763456 h 1868"/>
              <a:gd name="T106" fmla="*/ 24584782 w 1688"/>
              <a:gd name="T107" fmla="*/ 38763456 h 1868"/>
              <a:gd name="T108" fmla="*/ 47630485 w 1688"/>
              <a:gd name="T109" fmla="*/ 38763456 h 1868"/>
              <a:gd name="T110" fmla="*/ 50708445 w 1688"/>
              <a:gd name="T111" fmla="*/ 35681287 h 1868"/>
              <a:gd name="T112" fmla="*/ 50708445 w 1688"/>
              <a:gd name="T113" fmla="*/ 18374092 h 1868"/>
              <a:gd name="T114" fmla="*/ 47630485 w 1688"/>
              <a:gd name="T115" fmla="*/ 15291923 h 1868"/>
              <a:gd name="T116" fmla="*/ 24584782 w 1688"/>
              <a:gd name="T117" fmla="*/ 15291923 h 1868"/>
              <a:gd name="T118" fmla="*/ 21506624 w 1688"/>
              <a:gd name="T119" fmla="*/ 18374092 h 1868"/>
              <a:gd name="T120" fmla="*/ 21506624 w 1688"/>
              <a:gd name="T121" fmla="*/ 35681287 h 1868"/>
              <a:gd name="T122" fmla="*/ 24584782 w 1688"/>
              <a:gd name="T123" fmla="*/ 38763456 h 186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688" h="1868">
                <a:moveTo>
                  <a:pt x="1531" y="1712"/>
                </a:moveTo>
                <a:lnTo>
                  <a:pt x="1531" y="1712"/>
                </a:lnTo>
                <a:lnTo>
                  <a:pt x="298" y="1712"/>
                </a:lnTo>
                <a:lnTo>
                  <a:pt x="298" y="1469"/>
                </a:lnTo>
                <a:lnTo>
                  <a:pt x="311" y="1469"/>
                </a:lnTo>
                <a:cubicBezTo>
                  <a:pt x="383" y="1469"/>
                  <a:pt x="441" y="1411"/>
                  <a:pt x="441" y="1339"/>
                </a:cubicBezTo>
                <a:cubicBezTo>
                  <a:pt x="441" y="1267"/>
                  <a:pt x="383" y="1209"/>
                  <a:pt x="311" y="1209"/>
                </a:cubicBezTo>
                <a:lnTo>
                  <a:pt x="298" y="1209"/>
                </a:lnTo>
                <a:lnTo>
                  <a:pt x="298" y="1059"/>
                </a:lnTo>
                <a:lnTo>
                  <a:pt x="311" y="1059"/>
                </a:lnTo>
                <a:cubicBezTo>
                  <a:pt x="383" y="1059"/>
                  <a:pt x="441" y="1000"/>
                  <a:pt x="441" y="928"/>
                </a:cubicBezTo>
                <a:cubicBezTo>
                  <a:pt x="441" y="856"/>
                  <a:pt x="383" y="798"/>
                  <a:pt x="311" y="798"/>
                </a:cubicBezTo>
                <a:lnTo>
                  <a:pt x="298" y="798"/>
                </a:lnTo>
                <a:lnTo>
                  <a:pt x="298" y="648"/>
                </a:lnTo>
                <a:lnTo>
                  <a:pt x="311" y="648"/>
                </a:lnTo>
                <a:cubicBezTo>
                  <a:pt x="383" y="648"/>
                  <a:pt x="441" y="589"/>
                  <a:pt x="441" y="517"/>
                </a:cubicBezTo>
                <a:cubicBezTo>
                  <a:pt x="441" y="445"/>
                  <a:pt x="383" y="387"/>
                  <a:pt x="311" y="387"/>
                </a:cubicBezTo>
                <a:lnTo>
                  <a:pt x="298" y="387"/>
                </a:lnTo>
                <a:lnTo>
                  <a:pt x="298" y="156"/>
                </a:lnTo>
                <a:lnTo>
                  <a:pt x="1531" y="156"/>
                </a:lnTo>
                <a:lnTo>
                  <a:pt x="1531" y="1712"/>
                </a:lnTo>
                <a:close/>
                <a:moveTo>
                  <a:pt x="1610" y="0"/>
                </a:moveTo>
                <a:lnTo>
                  <a:pt x="1610" y="0"/>
                </a:lnTo>
                <a:lnTo>
                  <a:pt x="220" y="0"/>
                </a:lnTo>
                <a:cubicBezTo>
                  <a:pt x="177" y="0"/>
                  <a:pt x="142" y="35"/>
                  <a:pt x="142" y="78"/>
                </a:cubicBezTo>
                <a:lnTo>
                  <a:pt x="142" y="387"/>
                </a:lnTo>
                <a:lnTo>
                  <a:pt x="130" y="387"/>
                </a:lnTo>
                <a:cubicBezTo>
                  <a:pt x="58" y="387"/>
                  <a:pt x="0" y="445"/>
                  <a:pt x="0" y="517"/>
                </a:cubicBezTo>
                <a:cubicBezTo>
                  <a:pt x="0" y="589"/>
                  <a:pt x="58" y="648"/>
                  <a:pt x="130" y="648"/>
                </a:cubicBezTo>
                <a:lnTo>
                  <a:pt x="142" y="648"/>
                </a:lnTo>
                <a:lnTo>
                  <a:pt x="142" y="798"/>
                </a:lnTo>
                <a:lnTo>
                  <a:pt x="130" y="798"/>
                </a:lnTo>
                <a:cubicBezTo>
                  <a:pt x="58" y="798"/>
                  <a:pt x="0" y="856"/>
                  <a:pt x="0" y="928"/>
                </a:cubicBezTo>
                <a:cubicBezTo>
                  <a:pt x="0" y="1000"/>
                  <a:pt x="58" y="1059"/>
                  <a:pt x="130" y="1059"/>
                </a:cubicBezTo>
                <a:lnTo>
                  <a:pt x="142" y="1059"/>
                </a:lnTo>
                <a:lnTo>
                  <a:pt x="142" y="1209"/>
                </a:lnTo>
                <a:lnTo>
                  <a:pt x="130" y="1209"/>
                </a:lnTo>
                <a:cubicBezTo>
                  <a:pt x="58" y="1209"/>
                  <a:pt x="0" y="1267"/>
                  <a:pt x="0" y="1339"/>
                </a:cubicBezTo>
                <a:cubicBezTo>
                  <a:pt x="0" y="1411"/>
                  <a:pt x="58" y="1469"/>
                  <a:pt x="130" y="1469"/>
                </a:cubicBezTo>
                <a:lnTo>
                  <a:pt x="142" y="1469"/>
                </a:lnTo>
                <a:lnTo>
                  <a:pt x="142" y="1790"/>
                </a:lnTo>
                <a:cubicBezTo>
                  <a:pt x="142" y="1833"/>
                  <a:pt x="177" y="1868"/>
                  <a:pt x="220" y="1868"/>
                </a:cubicBezTo>
                <a:lnTo>
                  <a:pt x="1610" y="1868"/>
                </a:lnTo>
                <a:cubicBezTo>
                  <a:pt x="1653" y="1868"/>
                  <a:pt x="1688" y="1833"/>
                  <a:pt x="1688" y="1790"/>
                </a:cubicBezTo>
                <a:lnTo>
                  <a:pt x="1688" y="78"/>
                </a:lnTo>
                <a:cubicBezTo>
                  <a:pt x="1688" y="35"/>
                  <a:pt x="1653" y="0"/>
                  <a:pt x="1610" y="0"/>
                </a:cubicBezTo>
                <a:close/>
                <a:moveTo>
                  <a:pt x="701" y="543"/>
                </a:moveTo>
                <a:lnTo>
                  <a:pt x="701" y="543"/>
                </a:lnTo>
                <a:lnTo>
                  <a:pt x="1129" y="543"/>
                </a:lnTo>
                <a:lnTo>
                  <a:pt x="1129" y="825"/>
                </a:lnTo>
                <a:lnTo>
                  <a:pt x="701" y="825"/>
                </a:lnTo>
                <a:lnTo>
                  <a:pt x="701" y="543"/>
                </a:lnTo>
                <a:close/>
                <a:moveTo>
                  <a:pt x="623" y="981"/>
                </a:moveTo>
                <a:lnTo>
                  <a:pt x="623" y="981"/>
                </a:lnTo>
                <a:lnTo>
                  <a:pt x="1207" y="981"/>
                </a:lnTo>
                <a:cubicBezTo>
                  <a:pt x="1250" y="981"/>
                  <a:pt x="1285" y="946"/>
                  <a:pt x="1285" y="903"/>
                </a:cubicBezTo>
                <a:lnTo>
                  <a:pt x="1285" y="465"/>
                </a:lnTo>
                <a:cubicBezTo>
                  <a:pt x="1285" y="422"/>
                  <a:pt x="1250" y="387"/>
                  <a:pt x="1207" y="387"/>
                </a:cubicBezTo>
                <a:lnTo>
                  <a:pt x="623" y="387"/>
                </a:lnTo>
                <a:cubicBezTo>
                  <a:pt x="580" y="387"/>
                  <a:pt x="545" y="422"/>
                  <a:pt x="545" y="465"/>
                </a:cubicBezTo>
                <a:lnTo>
                  <a:pt x="545" y="903"/>
                </a:lnTo>
                <a:cubicBezTo>
                  <a:pt x="545" y="946"/>
                  <a:pt x="580" y="981"/>
                  <a:pt x="623" y="9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148EF2E-A230-492D-4186-D2B4969B5F35}"/>
              </a:ext>
            </a:extLst>
          </p:cNvPr>
          <p:cNvSpPr/>
          <p:nvPr/>
        </p:nvSpPr>
        <p:spPr>
          <a:xfrm>
            <a:off x="4583646" y="2265040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5" name="Freeform 28">
            <a:extLst>
              <a:ext uri="{FF2B5EF4-FFF2-40B4-BE49-F238E27FC236}">
                <a16:creationId xmlns:a16="http://schemas.microsoft.com/office/drawing/2014/main" id="{079C280B-66DA-C6DB-A0AA-35C34AFE3415}"/>
              </a:ext>
            </a:extLst>
          </p:cNvPr>
          <p:cNvSpPr>
            <a:spLocks noEditPoints="1"/>
          </p:cNvSpPr>
          <p:nvPr/>
        </p:nvSpPr>
        <p:spPr bwMode="auto">
          <a:xfrm>
            <a:off x="4661279" y="2352895"/>
            <a:ext cx="235555" cy="224338"/>
          </a:xfrm>
          <a:custGeom>
            <a:avLst/>
            <a:gdLst>
              <a:gd name="T0" fmla="*/ 55407423 w 2009"/>
              <a:gd name="T1" fmla="*/ 36510845 h 1918"/>
              <a:gd name="T2" fmla="*/ 61339872 w 2009"/>
              <a:gd name="T3" fmla="*/ 36510845 h 1918"/>
              <a:gd name="T4" fmla="*/ 55407423 w 2009"/>
              <a:gd name="T5" fmla="*/ 23065796 h 1918"/>
              <a:gd name="T6" fmla="*/ 61339872 w 2009"/>
              <a:gd name="T7" fmla="*/ 23065796 h 1918"/>
              <a:gd name="T8" fmla="*/ 64701367 w 2009"/>
              <a:gd name="T9" fmla="*/ 49956092 h 1918"/>
              <a:gd name="T10" fmla="*/ 70633617 w 2009"/>
              <a:gd name="T11" fmla="*/ 49956092 h 1918"/>
              <a:gd name="T12" fmla="*/ 55407423 w 2009"/>
              <a:gd name="T13" fmla="*/ 9620548 h 1918"/>
              <a:gd name="T14" fmla="*/ 61339872 w 2009"/>
              <a:gd name="T15" fmla="*/ 9620548 h 1918"/>
              <a:gd name="T16" fmla="*/ 55407423 w 2009"/>
              <a:gd name="T17" fmla="*/ 49956092 h 1918"/>
              <a:gd name="T18" fmla="*/ 61339872 w 2009"/>
              <a:gd name="T19" fmla="*/ 49956092 h 1918"/>
              <a:gd name="T20" fmla="*/ 46113678 w 2009"/>
              <a:gd name="T21" fmla="*/ 36510845 h 1918"/>
              <a:gd name="T22" fmla="*/ 52045928 w 2009"/>
              <a:gd name="T23" fmla="*/ 36510845 h 1918"/>
              <a:gd name="T24" fmla="*/ 42237833 w 2009"/>
              <a:gd name="T25" fmla="*/ 70656033 h 1918"/>
              <a:gd name="T26" fmla="*/ 74509462 w 2009"/>
              <a:gd name="T27" fmla="*/ 70656033 h 1918"/>
              <a:gd name="T28" fmla="*/ 4983201 w 2009"/>
              <a:gd name="T29" fmla="*/ 70656033 h 1918"/>
              <a:gd name="T30" fmla="*/ 37254830 w 2009"/>
              <a:gd name="T31" fmla="*/ 70656033 h 1918"/>
              <a:gd name="T32" fmla="*/ 39746332 w 2009"/>
              <a:gd name="T33" fmla="*/ 0 h 1918"/>
              <a:gd name="T34" fmla="*/ 2491501 w 2009"/>
              <a:gd name="T35" fmla="*/ 6505803 h 1918"/>
              <a:gd name="T36" fmla="*/ 2491501 w 2009"/>
              <a:gd name="T37" fmla="*/ 75624130 h 1918"/>
              <a:gd name="T38" fmla="*/ 79453036 w 2009"/>
              <a:gd name="T39" fmla="*/ 2484048 h 1918"/>
              <a:gd name="T40" fmla="*/ 52045928 w 2009"/>
              <a:gd name="T41" fmla="*/ 9620548 h 1918"/>
              <a:gd name="T42" fmla="*/ 52045928 w 2009"/>
              <a:gd name="T43" fmla="*/ 19674935 h 1918"/>
              <a:gd name="T44" fmla="*/ 52045928 w 2009"/>
              <a:gd name="T45" fmla="*/ 49956092 h 1918"/>
              <a:gd name="T46" fmla="*/ 52045928 w 2009"/>
              <a:gd name="T47" fmla="*/ 60010480 h 1918"/>
              <a:gd name="T48" fmla="*/ 52045928 w 2009"/>
              <a:gd name="T49" fmla="*/ 23065796 h 1918"/>
              <a:gd name="T50" fmla="*/ 52045928 w 2009"/>
              <a:gd name="T51" fmla="*/ 33119984 h 1918"/>
              <a:gd name="T52" fmla="*/ 70633617 w 2009"/>
              <a:gd name="T53" fmla="*/ 36510845 h 1918"/>
              <a:gd name="T54" fmla="*/ 70633617 w 2009"/>
              <a:gd name="T55" fmla="*/ 46565232 h 1918"/>
              <a:gd name="T56" fmla="*/ 70633617 w 2009"/>
              <a:gd name="T57" fmla="*/ 23065796 h 1918"/>
              <a:gd name="T58" fmla="*/ 70633617 w 2009"/>
              <a:gd name="T59" fmla="*/ 33119984 h 1918"/>
              <a:gd name="T60" fmla="*/ 33378985 w 2009"/>
              <a:gd name="T61" fmla="*/ 33593155 h 1918"/>
              <a:gd name="T62" fmla="*/ 33378985 w 2009"/>
              <a:gd name="T63" fmla="*/ 46565232 h 1918"/>
              <a:gd name="T64" fmla="*/ 24085041 w 2009"/>
              <a:gd name="T65" fmla="*/ 33593155 h 1918"/>
              <a:gd name="T66" fmla="*/ 24085041 w 2009"/>
              <a:gd name="T67" fmla="*/ 46565232 h 1918"/>
              <a:gd name="T68" fmla="*/ 24085041 w 2009"/>
              <a:gd name="T69" fmla="*/ 16126351 h 1918"/>
              <a:gd name="T70" fmla="*/ 24085041 w 2009"/>
              <a:gd name="T71" fmla="*/ 29137760 h 1918"/>
              <a:gd name="T72" fmla="*/ 33378985 w 2009"/>
              <a:gd name="T73" fmla="*/ 51020628 h 1918"/>
              <a:gd name="T74" fmla="*/ 33378985 w 2009"/>
              <a:gd name="T75" fmla="*/ 64032036 h 1918"/>
              <a:gd name="T76" fmla="*/ 24085041 w 2009"/>
              <a:gd name="T77" fmla="*/ 51020628 h 1918"/>
              <a:gd name="T78" fmla="*/ 24085041 w 2009"/>
              <a:gd name="T79" fmla="*/ 64032036 h 1918"/>
              <a:gd name="T80" fmla="*/ 70633617 w 2009"/>
              <a:gd name="T81" fmla="*/ 9620548 h 1918"/>
              <a:gd name="T82" fmla="*/ 70633617 w 2009"/>
              <a:gd name="T83" fmla="*/ 19674935 h 1918"/>
              <a:gd name="T84" fmla="*/ 33378985 w 2009"/>
              <a:gd name="T85" fmla="*/ 16126351 h 1918"/>
              <a:gd name="T86" fmla="*/ 33378985 w 2009"/>
              <a:gd name="T87" fmla="*/ 29137760 h 1918"/>
              <a:gd name="T88" fmla="*/ 14791097 w 2009"/>
              <a:gd name="T89" fmla="*/ 51020628 h 1918"/>
              <a:gd name="T90" fmla="*/ 14791097 w 2009"/>
              <a:gd name="T91" fmla="*/ 64032036 h 1918"/>
              <a:gd name="T92" fmla="*/ 14791097 w 2009"/>
              <a:gd name="T93" fmla="*/ 16126351 h 1918"/>
              <a:gd name="T94" fmla="*/ 14791097 w 2009"/>
              <a:gd name="T95" fmla="*/ 29137760 h 1918"/>
              <a:gd name="T96" fmla="*/ 14791097 w 2009"/>
              <a:gd name="T97" fmla="*/ 33593155 h 1918"/>
              <a:gd name="T98" fmla="*/ 14791097 w 2009"/>
              <a:gd name="T99" fmla="*/ 46565232 h 191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009" h="1918">
                <a:moveTo>
                  <a:pt x="1551" y="926"/>
                </a:moveTo>
                <a:lnTo>
                  <a:pt x="1551" y="926"/>
                </a:lnTo>
                <a:lnTo>
                  <a:pt x="1401" y="926"/>
                </a:lnTo>
                <a:lnTo>
                  <a:pt x="1401" y="1181"/>
                </a:lnTo>
                <a:lnTo>
                  <a:pt x="1551" y="1181"/>
                </a:lnTo>
                <a:lnTo>
                  <a:pt x="1551" y="926"/>
                </a:lnTo>
                <a:close/>
                <a:moveTo>
                  <a:pt x="1551" y="585"/>
                </a:moveTo>
                <a:lnTo>
                  <a:pt x="1551" y="585"/>
                </a:lnTo>
                <a:lnTo>
                  <a:pt x="1401" y="585"/>
                </a:lnTo>
                <a:lnTo>
                  <a:pt x="1401" y="840"/>
                </a:lnTo>
                <a:lnTo>
                  <a:pt x="1551" y="840"/>
                </a:lnTo>
                <a:lnTo>
                  <a:pt x="1551" y="585"/>
                </a:lnTo>
                <a:close/>
                <a:moveTo>
                  <a:pt x="1786" y="1267"/>
                </a:moveTo>
                <a:lnTo>
                  <a:pt x="1786" y="1267"/>
                </a:lnTo>
                <a:lnTo>
                  <a:pt x="1636" y="1267"/>
                </a:lnTo>
                <a:lnTo>
                  <a:pt x="1636" y="1522"/>
                </a:lnTo>
                <a:lnTo>
                  <a:pt x="1786" y="1522"/>
                </a:lnTo>
                <a:lnTo>
                  <a:pt x="1786" y="1267"/>
                </a:lnTo>
                <a:close/>
                <a:moveTo>
                  <a:pt x="1551" y="244"/>
                </a:moveTo>
                <a:lnTo>
                  <a:pt x="1551" y="244"/>
                </a:lnTo>
                <a:lnTo>
                  <a:pt x="1401" y="244"/>
                </a:lnTo>
                <a:lnTo>
                  <a:pt x="1401" y="499"/>
                </a:lnTo>
                <a:lnTo>
                  <a:pt x="1551" y="499"/>
                </a:lnTo>
                <a:lnTo>
                  <a:pt x="1551" y="244"/>
                </a:lnTo>
                <a:close/>
                <a:moveTo>
                  <a:pt x="1551" y="1267"/>
                </a:moveTo>
                <a:lnTo>
                  <a:pt x="1551" y="1267"/>
                </a:lnTo>
                <a:lnTo>
                  <a:pt x="1401" y="1267"/>
                </a:lnTo>
                <a:lnTo>
                  <a:pt x="1401" y="1522"/>
                </a:lnTo>
                <a:lnTo>
                  <a:pt x="1551" y="1522"/>
                </a:lnTo>
                <a:lnTo>
                  <a:pt x="1551" y="1267"/>
                </a:lnTo>
                <a:close/>
                <a:moveTo>
                  <a:pt x="1316" y="926"/>
                </a:moveTo>
                <a:lnTo>
                  <a:pt x="1316" y="926"/>
                </a:lnTo>
                <a:lnTo>
                  <a:pt x="1166" y="926"/>
                </a:lnTo>
                <a:lnTo>
                  <a:pt x="1166" y="1181"/>
                </a:lnTo>
                <a:lnTo>
                  <a:pt x="1316" y="1181"/>
                </a:lnTo>
                <a:lnTo>
                  <a:pt x="1316" y="926"/>
                </a:lnTo>
                <a:close/>
                <a:moveTo>
                  <a:pt x="1884" y="1792"/>
                </a:moveTo>
                <a:lnTo>
                  <a:pt x="1884" y="1792"/>
                </a:lnTo>
                <a:lnTo>
                  <a:pt x="1068" y="1792"/>
                </a:lnTo>
                <a:lnTo>
                  <a:pt x="1068" y="126"/>
                </a:lnTo>
                <a:lnTo>
                  <a:pt x="1884" y="126"/>
                </a:lnTo>
                <a:lnTo>
                  <a:pt x="1884" y="1792"/>
                </a:lnTo>
                <a:close/>
                <a:moveTo>
                  <a:pt x="942" y="1792"/>
                </a:moveTo>
                <a:lnTo>
                  <a:pt x="942" y="1792"/>
                </a:lnTo>
                <a:lnTo>
                  <a:pt x="126" y="1792"/>
                </a:lnTo>
                <a:lnTo>
                  <a:pt x="126" y="291"/>
                </a:lnTo>
                <a:lnTo>
                  <a:pt x="942" y="291"/>
                </a:lnTo>
                <a:lnTo>
                  <a:pt x="942" y="1792"/>
                </a:lnTo>
                <a:close/>
                <a:moveTo>
                  <a:pt x="1946" y="0"/>
                </a:moveTo>
                <a:lnTo>
                  <a:pt x="1946" y="0"/>
                </a:lnTo>
                <a:lnTo>
                  <a:pt x="1005" y="0"/>
                </a:lnTo>
                <a:cubicBezTo>
                  <a:pt x="970" y="0"/>
                  <a:pt x="942" y="28"/>
                  <a:pt x="942" y="63"/>
                </a:cubicBezTo>
                <a:lnTo>
                  <a:pt x="942" y="165"/>
                </a:lnTo>
                <a:lnTo>
                  <a:pt x="63" y="165"/>
                </a:lnTo>
                <a:cubicBezTo>
                  <a:pt x="29" y="165"/>
                  <a:pt x="0" y="193"/>
                  <a:pt x="0" y="228"/>
                </a:cubicBezTo>
                <a:lnTo>
                  <a:pt x="0" y="1855"/>
                </a:lnTo>
                <a:cubicBezTo>
                  <a:pt x="0" y="1890"/>
                  <a:pt x="29" y="1918"/>
                  <a:pt x="63" y="1918"/>
                </a:cubicBezTo>
                <a:lnTo>
                  <a:pt x="1946" y="1918"/>
                </a:lnTo>
                <a:cubicBezTo>
                  <a:pt x="1981" y="1918"/>
                  <a:pt x="2009" y="1890"/>
                  <a:pt x="2009" y="1855"/>
                </a:cubicBezTo>
                <a:lnTo>
                  <a:pt x="2009" y="63"/>
                </a:lnTo>
                <a:cubicBezTo>
                  <a:pt x="2009" y="28"/>
                  <a:pt x="1981" y="0"/>
                  <a:pt x="1946" y="0"/>
                </a:cubicBezTo>
                <a:close/>
                <a:moveTo>
                  <a:pt x="1316" y="244"/>
                </a:moveTo>
                <a:lnTo>
                  <a:pt x="1316" y="244"/>
                </a:lnTo>
                <a:lnTo>
                  <a:pt x="1166" y="244"/>
                </a:lnTo>
                <a:lnTo>
                  <a:pt x="1166" y="499"/>
                </a:lnTo>
                <a:lnTo>
                  <a:pt x="1316" y="499"/>
                </a:lnTo>
                <a:lnTo>
                  <a:pt x="1316" y="244"/>
                </a:lnTo>
                <a:close/>
                <a:moveTo>
                  <a:pt x="1316" y="1267"/>
                </a:moveTo>
                <a:lnTo>
                  <a:pt x="1316" y="1267"/>
                </a:lnTo>
                <a:lnTo>
                  <a:pt x="1166" y="1267"/>
                </a:lnTo>
                <a:lnTo>
                  <a:pt x="1166" y="1522"/>
                </a:lnTo>
                <a:lnTo>
                  <a:pt x="1316" y="1522"/>
                </a:lnTo>
                <a:lnTo>
                  <a:pt x="1316" y="1267"/>
                </a:lnTo>
                <a:close/>
                <a:moveTo>
                  <a:pt x="1316" y="585"/>
                </a:moveTo>
                <a:lnTo>
                  <a:pt x="1316" y="585"/>
                </a:lnTo>
                <a:lnTo>
                  <a:pt x="1166" y="585"/>
                </a:lnTo>
                <a:lnTo>
                  <a:pt x="1166" y="840"/>
                </a:lnTo>
                <a:lnTo>
                  <a:pt x="1316" y="840"/>
                </a:lnTo>
                <a:lnTo>
                  <a:pt x="1316" y="585"/>
                </a:lnTo>
                <a:close/>
                <a:moveTo>
                  <a:pt x="1786" y="926"/>
                </a:moveTo>
                <a:lnTo>
                  <a:pt x="1786" y="926"/>
                </a:lnTo>
                <a:lnTo>
                  <a:pt x="1636" y="926"/>
                </a:lnTo>
                <a:lnTo>
                  <a:pt x="1636" y="1181"/>
                </a:lnTo>
                <a:lnTo>
                  <a:pt x="1786" y="1181"/>
                </a:lnTo>
                <a:lnTo>
                  <a:pt x="1786" y="926"/>
                </a:lnTo>
                <a:close/>
                <a:moveTo>
                  <a:pt x="1786" y="585"/>
                </a:moveTo>
                <a:lnTo>
                  <a:pt x="1786" y="585"/>
                </a:lnTo>
                <a:lnTo>
                  <a:pt x="1636" y="585"/>
                </a:lnTo>
                <a:lnTo>
                  <a:pt x="1636" y="840"/>
                </a:lnTo>
                <a:lnTo>
                  <a:pt x="1786" y="840"/>
                </a:lnTo>
                <a:lnTo>
                  <a:pt x="1786" y="585"/>
                </a:lnTo>
                <a:close/>
                <a:moveTo>
                  <a:pt x="844" y="852"/>
                </a:moveTo>
                <a:lnTo>
                  <a:pt x="844" y="852"/>
                </a:lnTo>
                <a:lnTo>
                  <a:pt x="694" y="852"/>
                </a:lnTo>
                <a:lnTo>
                  <a:pt x="694" y="1181"/>
                </a:lnTo>
                <a:lnTo>
                  <a:pt x="844" y="1181"/>
                </a:lnTo>
                <a:lnTo>
                  <a:pt x="844" y="852"/>
                </a:lnTo>
                <a:close/>
                <a:moveTo>
                  <a:pt x="609" y="852"/>
                </a:moveTo>
                <a:lnTo>
                  <a:pt x="609" y="852"/>
                </a:lnTo>
                <a:lnTo>
                  <a:pt x="459" y="852"/>
                </a:lnTo>
                <a:lnTo>
                  <a:pt x="459" y="1181"/>
                </a:lnTo>
                <a:lnTo>
                  <a:pt x="609" y="1181"/>
                </a:lnTo>
                <a:lnTo>
                  <a:pt x="609" y="852"/>
                </a:lnTo>
                <a:close/>
                <a:moveTo>
                  <a:pt x="609" y="409"/>
                </a:moveTo>
                <a:lnTo>
                  <a:pt x="609" y="409"/>
                </a:lnTo>
                <a:lnTo>
                  <a:pt x="459" y="409"/>
                </a:lnTo>
                <a:lnTo>
                  <a:pt x="459" y="739"/>
                </a:lnTo>
                <a:lnTo>
                  <a:pt x="609" y="739"/>
                </a:lnTo>
                <a:lnTo>
                  <a:pt x="609" y="409"/>
                </a:lnTo>
                <a:close/>
                <a:moveTo>
                  <a:pt x="844" y="1294"/>
                </a:moveTo>
                <a:lnTo>
                  <a:pt x="844" y="1294"/>
                </a:lnTo>
                <a:lnTo>
                  <a:pt x="694" y="1294"/>
                </a:lnTo>
                <a:lnTo>
                  <a:pt x="694" y="1624"/>
                </a:lnTo>
                <a:lnTo>
                  <a:pt x="844" y="1624"/>
                </a:lnTo>
                <a:lnTo>
                  <a:pt x="844" y="1294"/>
                </a:lnTo>
                <a:close/>
                <a:moveTo>
                  <a:pt x="609" y="1294"/>
                </a:moveTo>
                <a:lnTo>
                  <a:pt x="609" y="1294"/>
                </a:lnTo>
                <a:lnTo>
                  <a:pt x="459" y="1294"/>
                </a:lnTo>
                <a:lnTo>
                  <a:pt x="459" y="1624"/>
                </a:lnTo>
                <a:lnTo>
                  <a:pt x="609" y="1624"/>
                </a:lnTo>
                <a:lnTo>
                  <a:pt x="609" y="1294"/>
                </a:lnTo>
                <a:close/>
                <a:moveTo>
                  <a:pt x="1786" y="244"/>
                </a:moveTo>
                <a:lnTo>
                  <a:pt x="1786" y="244"/>
                </a:lnTo>
                <a:lnTo>
                  <a:pt x="1636" y="244"/>
                </a:lnTo>
                <a:lnTo>
                  <a:pt x="1636" y="499"/>
                </a:lnTo>
                <a:lnTo>
                  <a:pt x="1786" y="499"/>
                </a:lnTo>
                <a:lnTo>
                  <a:pt x="1786" y="244"/>
                </a:lnTo>
                <a:close/>
                <a:moveTo>
                  <a:pt x="844" y="409"/>
                </a:moveTo>
                <a:lnTo>
                  <a:pt x="844" y="409"/>
                </a:lnTo>
                <a:lnTo>
                  <a:pt x="694" y="409"/>
                </a:lnTo>
                <a:lnTo>
                  <a:pt x="694" y="739"/>
                </a:lnTo>
                <a:lnTo>
                  <a:pt x="844" y="739"/>
                </a:lnTo>
                <a:lnTo>
                  <a:pt x="844" y="409"/>
                </a:lnTo>
                <a:close/>
                <a:moveTo>
                  <a:pt x="374" y="1294"/>
                </a:moveTo>
                <a:lnTo>
                  <a:pt x="374" y="1294"/>
                </a:lnTo>
                <a:lnTo>
                  <a:pt x="224" y="1294"/>
                </a:lnTo>
                <a:lnTo>
                  <a:pt x="224" y="1624"/>
                </a:lnTo>
                <a:lnTo>
                  <a:pt x="374" y="1624"/>
                </a:lnTo>
                <a:lnTo>
                  <a:pt x="374" y="1294"/>
                </a:lnTo>
                <a:close/>
                <a:moveTo>
                  <a:pt x="374" y="409"/>
                </a:moveTo>
                <a:lnTo>
                  <a:pt x="374" y="409"/>
                </a:lnTo>
                <a:lnTo>
                  <a:pt x="224" y="409"/>
                </a:lnTo>
                <a:lnTo>
                  <a:pt x="224" y="739"/>
                </a:lnTo>
                <a:lnTo>
                  <a:pt x="374" y="739"/>
                </a:lnTo>
                <a:lnTo>
                  <a:pt x="374" y="409"/>
                </a:lnTo>
                <a:close/>
                <a:moveTo>
                  <a:pt x="374" y="852"/>
                </a:moveTo>
                <a:lnTo>
                  <a:pt x="374" y="852"/>
                </a:lnTo>
                <a:lnTo>
                  <a:pt x="224" y="852"/>
                </a:lnTo>
                <a:lnTo>
                  <a:pt x="224" y="1181"/>
                </a:lnTo>
                <a:lnTo>
                  <a:pt x="374" y="1181"/>
                </a:lnTo>
                <a:lnTo>
                  <a:pt x="374" y="8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13664E2-76BE-EC05-F94C-B89A8BA35373}"/>
              </a:ext>
            </a:extLst>
          </p:cNvPr>
          <p:cNvSpPr/>
          <p:nvPr/>
        </p:nvSpPr>
        <p:spPr>
          <a:xfrm>
            <a:off x="4585502" y="2854888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5F935F10-BEA6-6F8D-1F15-728FB4F24AB0}"/>
              </a:ext>
            </a:extLst>
          </p:cNvPr>
          <p:cNvSpPr>
            <a:spLocks/>
          </p:cNvSpPr>
          <p:nvPr/>
        </p:nvSpPr>
        <p:spPr bwMode="auto">
          <a:xfrm>
            <a:off x="4667782" y="2980370"/>
            <a:ext cx="222549" cy="190875"/>
          </a:xfrm>
          <a:custGeom>
            <a:avLst/>
            <a:gdLst>
              <a:gd name="T0" fmla="*/ 71524297 w 2132"/>
              <a:gd name="T1" fmla="*/ 0 h 1832"/>
              <a:gd name="T2" fmla="*/ 71524297 w 2132"/>
              <a:gd name="T3" fmla="*/ 0 h 1832"/>
              <a:gd name="T4" fmla="*/ 30292288 w 2132"/>
              <a:gd name="T5" fmla="*/ 48925095 h 1832"/>
              <a:gd name="T6" fmla="*/ 10624011 w 2132"/>
              <a:gd name="T7" fmla="*/ 32445876 h 1832"/>
              <a:gd name="T8" fmla="*/ 0 w 2132"/>
              <a:gd name="T9" fmla="*/ 45061522 h 1832"/>
              <a:gd name="T10" fmla="*/ 32266869 w 2132"/>
              <a:gd name="T11" fmla="*/ 72224602 h 1832"/>
              <a:gd name="T12" fmla="*/ 84202015 w 2132"/>
              <a:gd name="T13" fmla="*/ 10644371 h 1832"/>
              <a:gd name="T14" fmla="*/ 71524297 w 2132"/>
              <a:gd name="T15" fmla="*/ 0 h 18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32" h="1832">
                <a:moveTo>
                  <a:pt x="1811" y="0"/>
                </a:moveTo>
                <a:lnTo>
                  <a:pt x="1811" y="0"/>
                </a:lnTo>
                <a:lnTo>
                  <a:pt x="767" y="1241"/>
                </a:lnTo>
                <a:lnTo>
                  <a:pt x="269" y="823"/>
                </a:lnTo>
                <a:lnTo>
                  <a:pt x="0" y="1143"/>
                </a:lnTo>
                <a:lnTo>
                  <a:pt x="817" y="1832"/>
                </a:lnTo>
                <a:lnTo>
                  <a:pt x="2132" y="270"/>
                </a:lnTo>
                <a:lnTo>
                  <a:pt x="18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86">
            <a:extLst>
              <a:ext uri="{FF2B5EF4-FFF2-40B4-BE49-F238E27FC236}">
                <a16:creationId xmlns:a16="http://schemas.microsoft.com/office/drawing/2014/main" id="{E0E8CD7B-0C56-AA88-491B-B11D47162F78}"/>
              </a:ext>
            </a:extLst>
          </p:cNvPr>
          <p:cNvSpPr>
            <a:spLocks noEditPoints="1"/>
          </p:cNvSpPr>
          <p:nvPr/>
        </p:nvSpPr>
        <p:spPr bwMode="auto">
          <a:xfrm>
            <a:off x="4678950" y="3692211"/>
            <a:ext cx="266294" cy="189494"/>
          </a:xfrm>
          <a:custGeom>
            <a:avLst/>
            <a:gdLst>
              <a:gd name="T0" fmla="*/ 76145053 w 2550"/>
              <a:gd name="T1" fmla="*/ 19623728 h 1813"/>
              <a:gd name="T2" fmla="*/ 73029918 w 2550"/>
              <a:gd name="T3" fmla="*/ 22545582 h 1813"/>
              <a:gd name="T4" fmla="*/ 72990398 w 2550"/>
              <a:gd name="T5" fmla="*/ 47736735 h 1813"/>
              <a:gd name="T6" fmla="*/ 73503166 w 2550"/>
              <a:gd name="T7" fmla="*/ 51092892 h 1813"/>
              <a:gd name="T8" fmla="*/ 82178319 w 2550"/>
              <a:gd name="T9" fmla="*/ 35141159 h 1813"/>
              <a:gd name="T10" fmla="*/ 82296680 w 2550"/>
              <a:gd name="T11" fmla="*/ 11687416 h 1813"/>
              <a:gd name="T12" fmla="*/ 79260387 w 2550"/>
              <a:gd name="T13" fmla="*/ 11608506 h 1813"/>
              <a:gd name="T14" fmla="*/ 87068084 w 2550"/>
              <a:gd name="T15" fmla="*/ 35141159 h 1813"/>
              <a:gd name="T16" fmla="*/ 79181545 w 2550"/>
              <a:gd name="T17" fmla="*/ 58674010 h 1813"/>
              <a:gd name="T18" fmla="*/ 82217839 w 2550"/>
              <a:gd name="T19" fmla="*/ 58595100 h 1813"/>
              <a:gd name="T20" fmla="*/ 82296680 w 2550"/>
              <a:gd name="T21" fmla="*/ 11687416 h 1813"/>
              <a:gd name="T22" fmla="*/ 64039201 w 2550"/>
              <a:gd name="T23" fmla="*/ 65030930 h 1813"/>
              <a:gd name="T24" fmla="*/ 59859208 w 2550"/>
              <a:gd name="T25" fmla="*/ 65030930 h 1813"/>
              <a:gd name="T26" fmla="*/ 61949204 w 2550"/>
              <a:gd name="T27" fmla="*/ 4461691 h 1813"/>
              <a:gd name="T28" fmla="*/ 64039201 w 2550"/>
              <a:gd name="T29" fmla="*/ 65030930 h 1813"/>
              <a:gd name="T30" fmla="*/ 55403370 w 2550"/>
              <a:gd name="T31" fmla="*/ 57291993 h 1813"/>
              <a:gd name="T32" fmla="*/ 13801641 w 2550"/>
              <a:gd name="T33" fmla="*/ 28152362 h 1813"/>
              <a:gd name="T34" fmla="*/ 55403370 w 2550"/>
              <a:gd name="T35" fmla="*/ 57291993 h 1813"/>
              <a:gd name="T36" fmla="*/ 42784749 w 2550"/>
              <a:gd name="T37" fmla="*/ 60056027 h 1813"/>
              <a:gd name="T38" fmla="*/ 39669614 w 2550"/>
              <a:gd name="T39" fmla="*/ 61556309 h 1813"/>
              <a:gd name="T40" fmla="*/ 27208677 w 2550"/>
              <a:gd name="T41" fmla="*/ 54054300 h 1813"/>
              <a:gd name="T42" fmla="*/ 43573562 w 2550"/>
              <a:gd name="T43" fmla="*/ 57726295 h 1813"/>
              <a:gd name="T44" fmla="*/ 9345604 w 2550"/>
              <a:gd name="T45" fmla="*/ 45130719 h 1813"/>
              <a:gd name="T46" fmla="*/ 6900721 w 2550"/>
              <a:gd name="T47" fmla="*/ 47578915 h 1813"/>
              <a:gd name="T48" fmla="*/ 4455839 w 2550"/>
              <a:gd name="T49" fmla="*/ 25230508 h 1813"/>
              <a:gd name="T50" fmla="*/ 9345604 w 2550"/>
              <a:gd name="T51" fmla="*/ 25230508 h 1813"/>
              <a:gd name="T52" fmla="*/ 61949204 w 2550"/>
              <a:gd name="T53" fmla="*/ 0 h 1813"/>
              <a:gd name="T54" fmla="*/ 55403370 w 2550"/>
              <a:gd name="T55" fmla="*/ 6554494 h 1813"/>
              <a:gd name="T56" fmla="*/ 13564918 w 2550"/>
              <a:gd name="T57" fmla="*/ 23493297 h 1813"/>
              <a:gd name="T58" fmla="*/ 0 w 2550"/>
              <a:gd name="T59" fmla="*/ 25230508 h 1813"/>
              <a:gd name="T60" fmla="*/ 6900721 w 2550"/>
              <a:gd name="T61" fmla="*/ 52040606 h 1813"/>
              <a:gd name="T62" fmla="*/ 23699334 w 2550"/>
              <a:gd name="T63" fmla="*/ 50540125 h 1813"/>
              <a:gd name="T64" fmla="*/ 27050994 w 2550"/>
              <a:gd name="T65" fmla="*/ 61358935 h 1813"/>
              <a:gd name="T66" fmla="*/ 40497748 w 2550"/>
              <a:gd name="T67" fmla="*/ 66136465 h 1813"/>
              <a:gd name="T68" fmla="*/ 46964742 w 2550"/>
              <a:gd name="T69" fmla="*/ 61595864 h 1813"/>
              <a:gd name="T70" fmla="*/ 55403370 w 2550"/>
              <a:gd name="T71" fmla="*/ 62030167 h 1813"/>
              <a:gd name="T72" fmla="*/ 61949204 w 2550"/>
              <a:gd name="T73" fmla="*/ 71585424 h 1813"/>
              <a:gd name="T74" fmla="*/ 68495039 w 2550"/>
              <a:gd name="T75" fmla="*/ 6554494 h 1813"/>
              <a:gd name="T76" fmla="*/ 88408787 w 2550"/>
              <a:gd name="T77" fmla="*/ 3751104 h 1813"/>
              <a:gd name="T78" fmla="*/ 85411815 w 2550"/>
              <a:gd name="T79" fmla="*/ 3671995 h 1813"/>
              <a:gd name="T80" fmla="*/ 96256004 w 2550"/>
              <a:gd name="T81" fmla="*/ 35141159 h 1813"/>
              <a:gd name="T82" fmla="*/ 85293652 w 2550"/>
              <a:gd name="T83" fmla="*/ 66610322 h 1813"/>
              <a:gd name="T84" fmla="*/ 88329946 w 2550"/>
              <a:gd name="T85" fmla="*/ 66531412 h 1813"/>
              <a:gd name="T86" fmla="*/ 88408787 w 2550"/>
              <a:gd name="T87" fmla="*/ 3751104 h 181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550" h="1813">
                <a:moveTo>
                  <a:pt x="1931" y="497"/>
                </a:moveTo>
                <a:lnTo>
                  <a:pt x="1931" y="497"/>
                </a:lnTo>
                <a:cubicBezTo>
                  <a:pt x="1911" y="475"/>
                  <a:pt x="1876" y="474"/>
                  <a:pt x="1854" y="495"/>
                </a:cubicBezTo>
                <a:cubicBezTo>
                  <a:pt x="1833" y="515"/>
                  <a:pt x="1832" y="550"/>
                  <a:pt x="1852" y="571"/>
                </a:cubicBezTo>
                <a:cubicBezTo>
                  <a:pt x="1932" y="655"/>
                  <a:pt x="1975" y="768"/>
                  <a:pt x="1975" y="890"/>
                </a:cubicBezTo>
                <a:cubicBezTo>
                  <a:pt x="1975" y="1012"/>
                  <a:pt x="1931" y="1125"/>
                  <a:pt x="1851" y="1209"/>
                </a:cubicBezTo>
                <a:cubicBezTo>
                  <a:pt x="1831" y="1230"/>
                  <a:pt x="1832" y="1265"/>
                  <a:pt x="1853" y="1285"/>
                </a:cubicBezTo>
                <a:cubicBezTo>
                  <a:pt x="1857" y="1289"/>
                  <a:pt x="1860" y="1291"/>
                  <a:pt x="1864" y="1294"/>
                </a:cubicBezTo>
                <a:cubicBezTo>
                  <a:pt x="1885" y="1305"/>
                  <a:pt x="1913" y="1302"/>
                  <a:pt x="1930" y="1283"/>
                </a:cubicBezTo>
                <a:cubicBezTo>
                  <a:pt x="2029" y="1179"/>
                  <a:pt x="2083" y="1040"/>
                  <a:pt x="2084" y="890"/>
                </a:cubicBezTo>
                <a:cubicBezTo>
                  <a:pt x="2084" y="741"/>
                  <a:pt x="2030" y="601"/>
                  <a:pt x="1931" y="497"/>
                </a:cubicBezTo>
                <a:close/>
                <a:moveTo>
                  <a:pt x="2087" y="296"/>
                </a:moveTo>
                <a:lnTo>
                  <a:pt x="2087" y="296"/>
                </a:lnTo>
                <a:cubicBezTo>
                  <a:pt x="2066" y="274"/>
                  <a:pt x="2032" y="273"/>
                  <a:pt x="2010" y="294"/>
                </a:cubicBezTo>
                <a:cubicBezTo>
                  <a:pt x="1988" y="315"/>
                  <a:pt x="1987" y="349"/>
                  <a:pt x="2008" y="371"/>
                </a:cubicBezTo>
                <a:cubicBezTo>
                  <a:pt x="2137" y="508"/>
                  <a:pt x="2209" y="692"/>
                  <a:pt x="2208" y="890"/>
                </a:cubicBezTo>
                <a:cubicBezTo>
                  <a:pt x="2208" y="1088"/>
                  <a:pt x="2136" y="1273"/>
                  <a:pt x="2006" y="1409"/>
                </a:cubicBezTo>
                <a:cubicBezTo>
                  <a:pt x="1986" y="1431"/>
                  <a:pt x="1987" y="1466"/>
                  <a:pt x="2008" y="1486"/>
                </a:cubicBezTo>
                <a:cubicBezTo>
                  <a:pt x="2012" y="1489"/>
                  <a:pt x="2015" y="1492"/>
                  <a:pt x="2019" y="1494"/>
                </a:cubicBezTo>
                <a:cubicBezTo>
                  <a:pt x="2040" y="1506"/>
                  <a:pt x="2068" y="1502"/>
                  <a:pt x="2085" y="1484"/>
                </a:cubicBezTo>
                <a:cubicBezTo>
                  <a:pt x="2234" y="1327"/>
                  <a:pt x="2317" y="1116"/>
                  <a:pt x="2317" y="890"/>
                </a:cubicBezTo>
                <a:cubicBezTo>
                  <a:pt x="2317" y="664"/>
                  <a:pt x="2235" y="453"/>
                  <a:pt x="2087" y="296"/>
                </a:cubicBezTo>
                <a:close/>
                <a:moveTo>
                  <a:pt x="1624" y="1647"/>
                </a:moveTo>
                <a:lnTo>
                  <a:pt x="1624" y="1647"/>
                </a:lnTo>
                <a:cubicBezTo>
                  <a:pt x="1624" y="1676"/>
                  <a:pt x="1600" y="1700"/>
                  <a:pt x="1571" y="1700"/>
                </a:cubicBezTo>
                <a:cubicBezTo>
                  <a:pt x="1542" y="1700"/>
                  <a:pt x="1518" y="1676"/>
                  <a:pt x="1518" y="1647"/>
                </a:cubicBezTo>
                <a:lnTo>
                  <a:pt x="1518" y="166"/>
                </a:lnTo>
                <a:cubicBezTo>
                  <a:pt x="1518" y="136"/>
                  <a:pt x="1542" y="113"/>
                  <a:pt x="1571" y="113"/>
                </a:cubicBezTo>
                <a:cubicBezTo>
                  <a:pt x="1600" y="113"/>
                  <a:pt x="1624" y="136"/>
                  <a:pt x="1624" y="166"/>
                </a:cubicBezTo>
                <a:lnTo>
                  <a:pt x="1624" y="1647"/>
                </a:lnTo>
                <a:close/>
                <a:moveTo>
                  <a:pt x="1405" y="1451"/>
                </a:moveTo>
                <a:lnTo>
                  <a:pt x="1405" y="1451"/>
                </a:lnTo>
                <a:lnTo>
                  <a:pt x="350" y="1069"/>
                </a:lnTo>
                <a:lnTo>
                  <a:pt x="350" y="713"/>
                </a:lnTo>
                <a:lnTo>
                  <a:pt x="1405" y="331"/>
                </a:lnTo>
                <a:lnTo>
                  <a:pt x="1405" y="1451"/>
                </a:lnTo>
                <a:close/>
                <a:moveTo>
                  <a:pt x="1085" y="1521"/>
                </a:moveTo>
                <a:lnTo>
                  <a:pt x="1085" y="1521"/>
                </a:lnTo>
                <a:cubicBezTo>
                  <a:pt x="1079" y="1537"/>
                  <a:pt x="1068" y="1549"/>
                  <a:pt x="1053" y="1556"/>
                </a:cubicBezTo>
                <a:cubicBezTo>
                  <a:pt x="1038" y="1563"/>
                  <a:pt x="1021" y="1564"/>
                  <a:pt x="1006" y="1559"/>
                </a:cubicBezTo>
                <a:lnTo>
                  <a:pt x="727" y="1449"/>
                </a:lnTo>
                <a:cubicBezTo>
                  <a:pt x="694" y="1437"/>
                  <a:pt x="678" y="1401"/>
                  <a:pt x="690" y="1369"/>
                </a:cubicBezTo>
                <a:cubicBezTo>
                  <a:pt x="697" y="1348"/>
                  <a:pt x="703" y="1332"/>
                  <a:pt x="707" y="1318"/>
                </a:cubicBezTo>
                <a:lnTo>
                  <a:pt x="1105" y="1462"/>
                </a:lnTo>
                <a:cubicBezTo>
                  <a:pt x="1101" y="1473"/>
                  <a:pt x="1096" y="1492"/>
                  <a:pt x="1085" y="1521"/>
                </a:cubicBezTo>
                <a:close/>
                <a:moveTo>
                  <a:pt x="237" y="1143"/>
                </a:moveTo>
                <a:lnTo>
                  <a:pt x="237" y="1143"/>
                </a:lnTo>
                <a:cubicBezTo>
                  <a:pt x="237" y="1177"/>
                  <a:pt x="210" y="1205"/>
                  <a:pt x="175" y="1205"/>
                </a:cubicBezTo>
                <a:cubicBezTo>
                  <a:pt x="141" y="1205"/>
                  <a:pt x="113" y="1177"/>
                  <a:pt x="113" y="1143"/>
                </a:cubicBezTo>
                <a:lnTo>
                  <a:pt x="113" y="639"/>
                </a:lnTo>
                <a:cubicBezTo>
                  <a:pt x="113" y="605"/>
                  <a:pt x="141" y="577"/>
                  <a:pt x="175" y="577"/>
                </a:cubicBezTo>
                <a:cubicBezTo>
                  <a:pt x="210" y="577"/>
                  <a:pt x="237" y="605"/>
                  <a:pt x="237" y="639"/>
                </a:cubicBezTo>
                <a:lnTo>
                  <a:pt x="237" y="1143"/>
                </a:lnTo>
                <a:close/>
                <a:moveTo>
                  <a:pt x="1571" y="0"/>
                </a:moveTo>
                <a:lnTo>
                  <a:pt x="1571" y="0"/>
                </a:lnTo>
                <a:cubicBezTo>
                  <a:pt x="1479" y="0"/>
                  <a:pt x="1405" y="74"/>
                  <a:pt x="1405" y="166"/>
                </a:cubicBezTo>
                <a:lnTo>
                  <a:pt x="1405" y="211"/>
                </a:lnTo>
                <a:lnTo>
                  <a:pt x="344" y="595"/>
                </a:lnTo>
                <a:cubicBezTo>
                  <a:pt x="325" y="520"/>
                  <a:pt x="257" y="464"/>
                  <a:pt x="175" y="464"/>
                </a:cubicBezTo>
                <a:cubicBezTo>
                  <a:pt x="79" y="464"/>
                  <a:pt x="0" y="543"/>
                  <a:pt x="0" y="639"/>
                </a:cubicBezTo>
                <a:lnTo>
                  <a:pt x="0" y="1143"/>
                </a:lnTo>
                <a:cubicBezTo>
                  <a:pt x="0" y="1240"/>
                  <a:pt x="79" y="1318"/>
                  <a:pt x="175" y="1318"/>
                </a:cubicBezTo>
                <a:cubicBezTo>
                  <a:pt x="257" y="1318"/>
                  <a:pt x="325" y="1262"/>
                  <a:pt x="344" y="1187"/>
                </a:cubicBezTo>
                <a:lnTo>
                  <a:pt x="601" y="1280"/>
                </a:lnTo>
                <a:cubicBezTo>
                  <a:pt x="597" y="1293"/>
                  <a:pt x="591" y="1309"/>
                  <a:pt x="584" y="1330"/>
                </a:cubicBezTo>
                <a:cubicBezTo>
                  <a:pt x="550" y="1421"/>
                  <a:pt x="597" y="1522"/>
                  <a:pt x="686" y="1554"/>
                </a:cubicBezTo>
                <a:lnTo>
                  <a:pt x="966" y="1664"/>
                </a:lnTo>
                <a:cubicBezTo>
                  <a:pt x="986" y="1671"/>
                  <a:pt x="1006" y="1675"/>
                  <a:pt x="1027" y="1675"/>
                </a:cubicBezTo>
                <a:cubicBezTo>
                  <a:pt x="1052" y="1675"/>
                  <a:pt x="1077" y="1670"/>
                  <a:pt x="1100" y="1659"/>
                </a:cubicBezTo>
                <a:cubicBezTo>
                  <a:pt x="1142" y="1639"/>
                  <a:pt x="1175" y="1604"/>
                  <a:pt x="1191" y="1560"/>
                </a:cubicBezTo>
                <a:cubicBezTo>
                  <a:pt x="1200" y="1534"/>
                  <a:pt x="1207" y="1515"/>
                  <a:pt x="1211" y="1501"/>
                </a:cubicBezTo>
                <a:lnTo>
                  <a:pt x="1405" y="1571"/>
                </a:lnTo>
                <a:lnTo>
                  <a:pt x="1405" y="1647"/>
                </a:lnTo>
                <a:cubicBezTo>
                  <a:pt x="1405" y="1738"/>
                  <a:pt x="1479" y="1813"/>
                  <a:pt x="1571" y="1813"/>
                </a:cubicBezTo>
                <a:cubicBezTo>
                  <a:pt x="1662" y="1813"/>
                  <a:pt x="1737" y="1738"/>
                  <a:pt x="1737" y="1647"/>
                </a:cubicBezTo>
                <a:lnTo>
                  <a:pt x="1737" y="166"/>
                </a:lnTo>
                <a:cubicBezTo>
                  <a:pt x="1737" y="74"/>
                  <a:pt x="1662" y="0"/>
                  <a:pt x="1571" y="0"/>
                </a:cubicBezTo>
                <a:close/>
                <a:moveTo>
                  <a:pt x="2242" y="95"/>
                </a:moveTo>
                <a:lnTo>
                  <a:pt x="2242" y="95"/>
                </a:lnTo>
                <a:cubicBezTo>
                  <a:pt x="2222" y="74"/>
                  <a:pt x="2187" y="73"/>
                  <a:pt x="2166" y="93"/>
                </a:cubicBezTo>
                <a:cubicBezTo>
                  <a:pt x="2144" y="114"/>
                  <a:pt x="2143" y="148"/>
                  <a:pt x="2163" y="170"/>
                </a:cubicBezTo>
                <a:cubicBezTo>
                  <a:pt x="2343" y="360"/>
                  <a:pt x="2442" y="616"/>
                  <a:pt x="2441" y="890"/>
                </a:cubicBezTo>
                <a:cubicBezTo>
                  <a:pt x="2441" y="1165"/>
                  <a:pt x="2342" y="1421"/>
                  <a:pt x="2161" y="1610"/>
                </a:cubicBezTo>
                <a:cubicBezTo>
                  <a:pt x="2141" y="1632"/>
                  <a:pt x="2141" y="1666"/>
                  <a:pt x="2163" y="1687"/>
                </a:cubicBezTo>
                <a:cubicBezTo>
                  <a:pt x="2167" y="1690"/>
                  <a:pt x="2170" y="1693"/>
                  <a:pt x="2174" y="1695"/>
                </a:cubicBezTo>
                <a:cubicBezTo>
                  <a:pt x="2195" y="1707"/>
                  <a:pt x="2223" y="1703"/>
                  <a:pt x="2240" y="1685"/>
                </a:cubicBezTo>
                <a:cubicBezTo>
                  <a:pt x="2440" y="1475"/>
                  <a:pt x="2550" y="1193"/>
                  <a:pt x="2550" y="890"/>
                </a:cubicBezTo>
                <a:cubicBezTo>
                  <a:pt x="2550" y="588"/>
                  <a:pt x="2441" y="306"/>
                  <a:pt x="2242" y="9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4C5099D-8D51-39CF-EA82-48C87B2E0C36}"/>
              </a:ext>
            </a:extLst>
          </p:cNvPr>
          <p:cNvSpPr/>
          <p:nvPr/>
        </p:nvSpPr>
        <p:spPr>
          <a:xfrm>
            <a:off x="4605822" y="3589236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DE83D2-9FFC-B956-DB16-4438CB2EF2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797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>
          <a:extLst>
            <a:ext uri="{FF2B5EF4-FFF2-40B4-BE49-F238E27FC236}">
              <a16:creationId xmlns:a16="http://schemas.microsoft.com/office/drawing/2014/main" id="{94B943B3-0DC4-1F51-87EB-B9C632ED4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8">
            <a:extLst>
              <a:ext uri="{FF2B5EF4-FFF2-40B4-BE49-F238E27FC236}">
                <a16:creationId xmlns:a16="http://schemas.microsoft.com/office/drawing/2014/main" id="{1792568D-0852-7A5E-C62E-2757A0D31A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>
            <a:extLst>
              <a:ext uri="{FF2B5EF4-FFF2-40B4-BE49-F238E27FC236}">
                <a16:creationId xmlns:a16="http://schemas.microsoft.com/office/drawing/2014/main" id="{4C70A740-490B-C776-0B01-D4265BEA1B88}"/>
              </a:ext>
            </a:extLst>
          </p:cNvPr>
          <p:cNvSpPr txBox="1"/>
          <p:nvPr/>
        </p:nvSpPr>
        <p:spPr>
          <a:xfrm>
            <a:off x="1615875" y="226875"/>
            <a:ext cx="40896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i="0" u="none" strike="noStrike" cap="none">
                <a:solidFill>
                  <a:srgbClr val="FE7C2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07</a:t>
            </a:r>
            <a:r>
              <a:rPr lang="en-CA" sz="1800" i="0" u="none" strike="noStrike" cap="none">
                <a:solidFill>
                  <a:schemeClr val="dk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 </a:t>
            </a:r>
            <a:r>
              <a:rPr lang="en-CA" sz="1800">
                <a:solidFill>
                  <a:schemeClr val="lt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The Human Touch </a:t>
            </a:r>
            <a:r>
              <a:rPr lang="en-CA">
                <a:solidFill>
                  <a:schemeClr val="lt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(Proactive)</a:t>
            </a:r>
            <a:endParaRPr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51" name="Google Shape;151;p18">
            <a:extLst>
              <a:ext uri="{FF2B5EF4-FFF2-40B4-BE49-F238E27FC236}">
                <a16:creationId xmlns:a16="http://schemas.microsoft.com/office/drawing/2014/main" id="{530088F4-684F-19D5-7ADC-D99DE57088E6}"/>
              </a:ext>
            </a:extLst>
          </p:cNvPr>
          <p:cNvSpPr txBox="1"/>
          <p:nvPr/>
        </p:nvSpPr>
        <p:spPr>
          <a:xfrm>
            <a:off x="1194778" y="1010975"/>
            <a:ext cx="48438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Data Needs Context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52" name="Google Shape;152;p18">
            <a:extLst>
              <a:ext uri="{FF2B5EF4-FFF2-40B4-BE49-F238E27FC236}">
                <a16:creationId xmlns:a16="http://schemas.microsoft.com/office/drawing/2014/main" id="{DC0D9AFA-F6B5-653C-A6C3-D0B694743646}"/>
              </a:ext>
            </a:extLst>
          </p:cNvPr>
          <p:cNvSpPr txBox="1"/>
          <p:nvPr/>
        </p:nvSpPr>
        <p:spPr>
          <a:xfrm>
            <a:off x="1194778" y="1269332"/>
            <a:ext cx="5032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Example: Seasonal businesses: Retail, Tax .</a:t>
            </a: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Project / R&amp;D Costs</a:t>
            </a:r>
            <a:endParaRPr sz="1000">
              <a:solidFill>
                <a:srgbClr val="D8D8D8"/>
              </a:solidFill>
            </a:endParaRPr>
          </a:p>
        </p:txBody>
      </p:sp>
      <p:sp>
        <p:nvSpPr>
          <p:cNvPr id="153" name="Google Shape;153;p18">
            <a:extLst>
              <a:ext uri="{FF2B5EF4-FFF2-40B4-BE49-F238E27FC236}">
                <a16:creationId xmlns:a16="http://schemas.microsoft.com/office/drawing/2014/main" id="{1E4DD0E9-34BE-C7D9-50A7-1E2201D0E63F}"/>
              </a:ext>
            </a:extLst>
          </p:cNvPr>
          <p:cNvSpPr txBox="1"/>
          <p:nvPr/>
        </p:nvSpPr>
        <p:spPr>
          <a:xfrm>
            <a:off x="1214707" y="1860430"/>
            <a:ext cx="48438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Monthly Data Review / Report (Tune Up)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58" name="Google Shape;158;p18">
            <a:extLst>
              <a:ext uri="{FF2B5EF4-FFF2-40B4-BE49-F238E27FC236}">
                <a16:creationId xmlns:a16="http://schemas.microsoft.com/office/drawing/2014/main" id="{5BD181D7-1091-01ED-9328-567290EEBE2F}"/>
              </a:ext>
            </a:extLst>
          </p:cNvPr>
          <p:cNvSpPr txBox="1"/>
          <p:nvPr/>
        </p:nvSpPr>
        <p:spPr>
          <a:xfrm>
            <a:off x="1214707" y="2118958"/>
            <a:ext cx="5032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Reservation &amp; Savings plan utilization</a:t>
            </a: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Budget tracking, service usage review</a:t>
            </a:r>
          </a:p>
          <a:p>
            <a:pPr marL="171450" lvl="1" indent="-177800"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Recommendations &amp; Forecasting</a:t>
            </a:r>
          </a:p>
        </p:txBody>
      </p:sp>
      <p:sp>
        <p:nvSpPr>
          <p:cNvPr id="17" name="Google Shape;151;p18">
            <a:extLst>
              <a:ext uri="{FF2B5EF4-FFF2-40B4-BE49-F238E27FC236}">
                <a16:creationId xmlns:a16="http://schemas.microsoft.com/office/drawing/2014/main" id="{BC51885C-8C21-326C-892C-A46023872C7E}"/>
              </a:ext>
            </a:extLst>
          </p:cNvPr>
          <p:cNvSpPr txBox="1"/>
          <p:nvPr/>
        </p:nvSpPr>
        <p:spPr>
          <a:xfrm>
            <a:off x="1245578" y="2855006"/>
            <a:ext cx="4843800" cy="348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Quarterly Business Alignment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0" name="Google Shape;152;p18">
            <a:extLst>
              <a:ext uri="{FF2B5EF4-FFF2-40B4-BE49-F238E27FC236}">
                <a16:creationId xmlns:a16="http://schemas.microsoft.com/office/drawing/2014/main" id="{6174300A-CB06-6085-06D3-1EF97412065E}"/>
              </a:ext>
            </a:extLst>
          </p:cNvPr>
          <p:cNvSpPr txBox="1"/>
          <p:nvPr/>
        </p:nvSpPr>
        <p:spPr>
          <a:xfrm>
            <a:off x="1245578" y="3089784"/>
            <a:ext cx="5032500" cy="686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Discussion on what's working and what's not</a:t>
            </a: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Review of last 3 Month performance </a:t>
            </a: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Recommendations and plan for the next 3 months</a:t>
            </a:r>
            <a:endParaRPr sz="1000">
              <a:solidFill>
                <a:srgbClr val="D8D8D8"/>
              </a:solidFill>
            </a:endParaRPr>
          </a:p>
        </p:txBody>
      </p:sp>
      <p:sp>
        <p:nvSpPr>
          <p:cNvPr id="22" name="Google Shape;151;p18">
            <a:extLst>
              <a:ext uri="{FF2B5EF4-FFF2-40B4-BE49-F238E27FC236}">
                <a16:creationId xmlns:a16="http://schemas.microsoft.com/office/drawing/2014/main" id="{C3F1519C-48C4-6D28-43F9-3A9908F570F6}"/>
              </a:ext>
            </a:extLst>
          </p:cNvPr>
          <p:cNvSpPr txBox="1"/>
          <p:nvPr/>
        </p:nvSpPr>
        <p:spPr>
          <a:xfrm>
            <a:off x="1235418" y="3794596"/>
            <a:ext cx="48438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Architecture Changes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3" name="Google Shape;152;p18">
            <a:extLst>
              <a:ext uri="{FF2B5EF4-FFF2-40B4-BE49-F238E27FC236}">
                <a16:creationId xmlns:a16="http://schemas.microsoft.com/office/drawing/2014/main" id="{DA9133B2-0F5F-D0E4-66BA-A7A63BCE65C6}"/>
              </a:ext>
            </a:extLst>
          </p:cNvPr>
          <p:cNvSpPr txBox="1"/>
          <p:nvPr/>
        </p:nvSpPr>
        <p:spPr>
          <a:xfrm>
            <a:off x="1235418" y="4052953"/>
            <a:ext cx="50325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New Offerings (Find Better)</a:t>
            </a: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Recommendations regardless of platform or service</a:t>
            </a:r>
            <a:endParaRPr sz="1000">
              <a:solidFill>
                <a:srgbClr val="D8D8D8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E972E6B-944A-392E-12A1-9188255C7ED1}"/>
              </a:ext>
            </a:extLst>
          </p:cNvPr>
          <p:cNvSpPr/>
          <p:nvPr/>
        </p:nvSpPr>
        <p:spPr>
          <a:xfrm>
            <a:off x="763452" y="1010809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6" name="Freeform 9">
            <a:extLst>
              <a:ext uri="{FF2B5EF4-FFF2-40B4-BE49-F238E27FC236}">
                <a16:creationId xmlns:a16="http://schemas.microsoft.com/office/drawing/2014/main" id="{77CE74D1-EE30-D864-46CD-5AC9E14EEB06}"/>
              </a:ext>
            </a:extLst>
          </p:cNvPr>
          <p:cNvSpPr>
            <a:spLocks noEditPoints="1"/>
          </p:cNvSpPr>
          <p:nvPr/>
        </p:nvSpPr>
        <p:spPr bwMode="auto">
          <a:xfrm>
            <a:off x="801412" y="1095417"/>
            <a:ext cx="307085" cy="229908"/>
          </a:xfrm>
          <a:custGeom>
            <a:avLst/>
            <a:gdLst>
              <a:gd name="T0" fmla="*/ 119176724 w 3018"/>
              <a:gd name="T1" fmla="*/ 37309322 h 2258"/>
              <a:gd name="T2" fmla="*/ 107563344 w 3018"/>
              <a:gd name="T3" fmla="*/ 16581943 h 2258"/>
              <a:gd name="T4" fmla="*/ 83704299 w 3018"/>
              <a:gd name="T5" fmla="*/ 22582927 h 2258"/>
              <a:gd name="T6" fmla="*/ 75013749 w 3018"/>
              <a:gd name="T7" fmla="*/ 22582927 h 2258"/>
              <a:gd name="T8" fmla="*/ 51194271 w 3018"/>
              <a:gd name="T9" fmla="*/ 16581943 h 2258"/>
              <a:gd name="T10" fmla="*/ 39896835 w 3018"/>
              <a:gd name="T11" fmla="*/ 36322257 h 2258"/>
              <a:gd name="T12" fmla="*/ 28599201 w 3018"/>
              <a:gd name="T13" fmla="*/ 16581943 h 2258"/>
              <a:gd name="T14" fmla="*/ 4740155 w 3018"/>
              <a:gd name="T15" fmla="*/ 22582927 h 2258"/>
              <a:gd name="T16" fmla="*/ 0 w 3018"/>
              <a:gd name="T17" fmla="*/ 39243859 h 2258"/>
              <a:gd name="T18" fmla="*/ 3515748 w 3018"/>
              <a:gd name="T19" fmla="*/ 47969072 h 2258"/>
              <a:gd name="T20" fmla="*/ 10784052 w 3018"/>
              <a:gd name="T21" fmla="*/ 27952396 h 2258"/>
              <a:gd name="T22" fmla="*/ 19355898 w 3018"/>
              <a:gd name="T23" fmla="*/ 83225274 h 2258"/>
              <a:gd name="T24" fmla="*/ 20896449 w 3018"/>
              <a:gd name="T25" fmla="*/ 51522388 h 2258"/>
              <a:gd name="T26" fmla="*/ 26584635 w 3018"/>
              <a:gd name="T27" fmla="*/ 88871106 h 2258"/>
              <a:gd name="T28" fmla="*/ 29468295 w 3018"/>
              <a:gd name="T29" fmla="*/ 27952396 h 2258"/>
              <a:gd name="T30" fmla="*/ 36736599 w 3018"/>
              <a:gd name="T31" fmla="*/ 47969072 h 2258"/>
              <a:gd name="T32" fmla="*/ 39896835 w 3018"/>
              <a:gd name="T33" fmla="*/ 50258960 h 2258"/>
              <a:gd name="T34" fmla="*/ 43017504 w 3018"/>
              <a:gd name="T35" fmla="*/ 47969072 h 2258"/>
              <a:gd name="T36" fmla="*/ 50325177 w 3018"/>
              <a:gd name="T37" fmla="*/ 27952396 h 2258"/>
              <a:gd name="T38" fmla="*/ 54591515 w 3018"/>
              <a:gd name="T39" fmla="*/ 89147468 h 2258"/>
              <a:gd name="T40" fmla="*/ 58897023 w 3018"/>
              <a:gd name="T41" fmla="*/ 51522388 h 2258"/>
              <a:gd name="T42" fmla="*/ 60398205 w 3018"/>
              <a:gd name="T43" fmla="*/ 84844054 h 2258"/>
              <a:gd name="T44" fmla="*/ 68970052 w 3018"/>
              <a:gd name="T45" fmla="*/ 84844054 h 2258"/>
              <a:gd name="T46" fmla="*/ 69720642 w 3018"/>
              <a:gd name="T47" fmla="*/ 27952396 h 2258"/>
              <a:gd name="T48" fmla="*/ 78410993 w 3018"/>
              <a:gd name="T49" fmla="*/ 50140576 h 2258"/>
              <a:gd name="T50" fmla="*/ 80346623 w 3018"/>
              <a:gd name="T51" fmla="*/ 50140576 h 2258"/>
              <a:gd name="T52" fmla="*/ 88997406 w 3018"/>
              <a:gd name="T53" fmla="*/ 27952396 h 2258"/>
              <a:gd name="T54" fmla="*/ 89747996 w 3018"/>
              <a:gd name="T55" fmla="*/ 84844054 h 2258"/>
              <a:gd name="T56" fmla="*/ 98319843 w 3018"/>
              <a:gd name="T57" fmla="*/ 84567691 h 2258"/>
              <a:gd name="T58" fmla="*/ 99860394 w 3018"/>
              <a:gd name="T59" fmla="*/ 51522388 h 2258"/>
              <a:gd name="T60" fmla="*/ 108432240 w 3018"/>
              <a:gd name="T61" fmla="*/ 73434206 h 2258"/>
              <a:gd name="T62" fmla="*/ 109182831 w 3018"/>
              <a:gd name="T63" fmla="*/ 27952396 h 2258"/>
              <a:gd name="T64" fmla="*/ 118189325 w 3018"/>
              <a:gd name="T65" fmla="*/ 50179971 h 2258"/>
              <a:gd name="T66" fmla="*/ 119176724 w 3018"/>
              <a:gd name="T67" fmla="*/ 37309322 h 2258"/>
              <a:gd name="T68" fmla="*/ 20106489 w 3018"/>
              <a:gd name="T69" fmla="*/ 14963164 h 2258"/>
              <a:gd name="T70" fmla="*/ 20106489 w 3018"/>
              <a:gd name="T71" fmla="*/ 0 h 2258"/>
              <a:gd name="T72" fmla="*/ 20106489 w 3018"/>
              <a:gd name="T73" fmla="*/ 14963164 h 2258"/>
              <a:gd name="T74" fmla="*/ 59608245 w 3018"/>
              <a:gd name="T75" fmla="*/ 14963164 h 2258"/>
              <a:gd name="T76" fmla="*/ 59608245 w 3018"/>
              <a:gd name="T77" fmla="*/ 0 h 2258"/>
              <a:gd name="T78" fmla="*/ 59608245 w 3018"/>
              <a:gd name="T79" fmla="*/ 14963164 h 2258"/>
              <a:gd name="T80" fmla="*/ 99070434 w 3018"/>
              <a:gd name="T81" fmla="*/ 14963164 h 2258"/>
              <a:gd name="T82" fmla="*/ 99070434 w 3018"/>
              <a:gd name="T83" fmla="*/ 0 h 2258"/>
              <a:gd name="T84" fmla="*/ 99070434 w 3018"/>
              <a:gd name="T85" fmla="*/ 14963164 h 2258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3018" h="2258">
                <a:moveTo>
                  <a:pt x="3017" y="945"/>
                </a:moveTo>
                <a:lnTo>
                  <a:pt x="3017" y="945"/>
                </a:lnTo>
                <a:cubicBezTo>
                  <a:pt x="2967" y="789"/>
                  <a:pt x="2907" y="602"/>
                  <a:pt x="2898" y="572"/>
                </a:cubicBezTo>
                <a:cubicBezTo>
                  <a:pt x="2869" y="483"/>
                  <a:pt x="2827" y="420"/>
                  <a:pt x="2723" y="420"/>
                </a:cubicBezTo>
                <a:lnTo>
                  <a:pt x="2294" y="420"/>
                </a:lnTo>
                <a:cubicBezTo>
                  <a:pt x="2190" y="420"/>
                  <a:pt x="2148" y="483"/>
                  <a:pt x="2119" y="572"/>
                </a:cubicBezTo>
                <a:cubicBezTo>
                  <a:pt x="2110" y="600"/>
                  <a:pt x="2057" y="768"/>
                  <a:pt x="2009" y="918"/>
                </a:cubicBezTo>
                <a:cubicBezTo>
                  <a:pt x="1962" y="768"/>
                  <a:pt x="1908" y="600"/>
                  <a:pt x="1899" y="572"/>
                </a:cubicBezTo>
                <a:cubicBezTo>
                  <a:pt x="1871" y="483"/>
                  <a:pt x="1829" y="420"/>
                  <a:pt x="1724" y="420"/>
                </a:cubicBezTo>
                <a:lnTo>
                  <a:pt x="1296" y="420"/>
                </a:lnTo>
                <a:cubicBezTo>
                  <a:pt x="1191" y="420"/>
                  <a:pt x="1149" y="483"/>
                  <a:pt x="1121" y="572"/>
                </a:cubicBezTo>
                <a:cubicBezTo>
                  <a:pt x="1112" y="601"/>
                  <a:pt x="1058" y="770"/>
                  <a:pt x="1010" y="920"/>
                </a:cubicBezTo>
                <a:cubicBezTo>
                  <a:pt x="962" y="770"/>
                  <a:pt x="908" y="601"/>
                  <a:pt x="899" y="572"/>
                </a:cubicBezTo>
                <a:cubicBezTo>
                  <a:pt x="870" y="483"/>
                  <a:pt x="828" y="420"/>
                  <a:pt x="724" y="420"/>
                </a:cubicBezTo>
                <a:lnTo>
                  <a:pt x="295" y="420"/>
                </a:lnTo>
                <a:cubicBezTo>
                  <a:pt x="191" y="420"/>
                  <a:pt x="149" y="483"/>
                  <a:pt x="120" y="572"/>
                </a:cubicBezTo>
                <a:cubicBezTo>
                  <a:pt x="111" y="602"/>
                  <a:pt x="51" y="789"/>
                  <a:pt x="1" y="945"/>
                </a:cubicBezTo>
                <a:cubicBezTo>
                  <a:pt x="1" y="962"/>
                  <a:pt x="0" y="978"/>
                  <a:pt x="0" y="994"/>
                </a:cubicBezTo>
                <a:cubicBezTo>
                  <a:pt x="0" y="1089"/>
                  <a:pt x="9" y="1181"/>
                  <a:pt x="26" y="1271"/>
                </a:cubicBezTo>
                <a:cubicBezTo>
                  <a:pt x="55" y="1266"/>
                  <a:pt x="80" y="1245"/>
                  <a:pt x="89" y="1215"/>
                </a:cubicBezTo>
                <a:lnTo>
                  <a:pt x="254" y="708"/>
                </a:lnTo>
                <a:lnTo>
                  <a:pt x="273" y="708"/>
                </a:lnTo>
                <a:lnTo>
                  <a:pt x="273" y="1860"/>
                </a:lnTo>
                <a:cubicBezTo>
                  <a:pt x="337" y="1951"/>
                  <a:pt x="409" y="2034"/>
                  <a:pt x="490" y="2108"/>
                </a:cubicBezTo>
                <a:lnTo>
                  <a:pt x="490" y="1305"/>
                </a:lnTo>
                <a:lnTo>
                  <a:pt x="529" y="1305"/>
                </a:lnTo>
                <a:lnTo>
                  <a:pt x="529" y="2142"/>
                </a:lnTo>
                <a:cubicBezTo>
                  <a:pt x="575" y="2181"/>
                  <a:pt x="623" y="2218"/>
                  <a:pt x="673" y="2251"/>
                </a:cubicBezTo>
                <a:cubicBezTo>
                  <a:pt x="715" y="2237"/>
                  <a:pt x="746" y="2197"/>
                  <a:pt x="746" y="2149"/>
                </a:cubicBezTo>
                <a:lnTo>
                  <a:pt x="746" y="708"/>
                </a:lnTo>
                <a:lnTo>
                  <a:pt x="765" y="708"/>
                </a:lnTo>
                <a:lnTo>
                  <a:pt x="930" y="1215"/>
                </a:lnTo>
                <a:cubicBezTo>
                  <a:pt x="940" y="1248"/>
                  <a:pt x="970" y="1270"/>
                  <a:pt x="1002" y="1273"/>
                </a:cubicBezTo>
                <a:cubicBezTo>
                  <a:pt x="1005" y="1273"/>
                  <a:pt x="1007" y="1273"/>
                  <a:pt x="1010" y="1273"/>
                </a:cubicBezTo>
                <a:cubicBezTo>
                  <a:pt x="1012" y="1273"/>
                  <a:pt x="1015" y="1273"/>
                  <a:pt x="1017" y="1273"/>
                </a:cubicBezTo>
                <a:cubicBezTo>
                  <a:pt x="1050" y="1270"/>
                  <a:pt x="1079" y="1248"/>
                  <a:pt x="1089" y="1215"/>
                </a:cubicBezTo>
                <a:lnTo>
                  <a:pt x="1255" y="708"/>
                </a:lnTo>
                <a:lnTo>
                  <a:pt x="1274" y="708"/>
                </a:lnTo>
                <a:lnTo>
                  <a:pt x="1274" y="2149"/>
                </a:lnTo>
                <a:cubicBezTo>
                  <a:pt x="1274" y="2209"/>
                  <a:pt x="1322" y="2258"/>
                  <a:pt x="1382" y="2258"/>
                </a:cubicBezTo>
                <a:cubicBezTo>
                  <a:pt x="1442" y="2258"/>
                  <a:pt x="1491" y="2209"/>
                  <a:pt x="1491" y="2149"/>
                </a:cubicBezTo>
                <a:lnTo>
                  <a:pt x="1491" y="1305"/>
                </a:lnTo>
                <a:lnTo>
                  <a:pt x="1529" y="1305"/>
                </a:lnTo>
                <a:lnTo>
                  <a:pt x="1529" y="2149"/>
                </a:lnTo>
                <a:cubicBezTo>
                  <a:pt x="1529" y="2209"/>
                  <a:pt x="1578" y="2258"/>
                  <a:pt x="1638" y="2258"/>
                </a:cubicBezTo>
                <a:cubicBezTo>
                  <a:pt x="1698" y="2258"/>
                  <a:pt x="1746" y="2209"/>
                  <a:pt x="1746" y="2149"/>
                </a:cubicBezTo>
                <a:lnTo>
                  <a:pt x="1746" y="708"/>
                </a:lnTo>
                <a:lnTo>
                  <a:pt x="1765" y="708"/>
                </a:lnTo>
                <a:lnTo>
                  <a:pt x="1929" y="1209"/>
                </a:lnTo>
                <a:cubicBezTo>
                  <a:pt x="1935" y="1237"/>
                  <a:pt x="1956" y="1261"/>
                  <a:pt x="1985" y="1270"/>
                </a:cubicBezTo>
                <a:cubicBezTo>
                  <a:pt x="1993" y="1272"/>
                  <a:pt x="2001" y="1273"/>
                  <a:pt x="2009" y="1273"/>
                </a:cubicBezTo>
                <a:cubicBezTo>
                  <a:pt x="2017" y="1273"/>
                  <a:pt x="2026" y="1272"/>
                  <a:pt x="2034" y="1270"/>
                </a:cubicBezTo>
                <a:cubicBezTo>
                  <a:pt x="2063" y="1261"/>
                  <a:pt x="2083" y="1237"/>
                  <a:pt x="2090" y="1209"/>
                </a:cubicBezTo>
                <a:lnTo>
                  <a:pt x="2253" y="708"/>
                </a:lnTo>
                <a:lnTo>
                  <a:pt x="2272" y="708"/>
                </a:lnTo>
                <a:lnTo>
                  <a:pt x="2272" y="2149"/>
                </a:lnTo>
                <a:cubicBezTo>
                  <a:pt x="2272" y="2197"/>
                  <a:pt x="2303" y="2237"/>
                  <a:pt x="2345" y="2251"/>
                </a:cubicBezTo>
                <a:cubicBezTo>
                  <a:pt x="2395" y="2218"/>
                  <a:pt x="2444" y="2181"/>
                  <a:pt x="2489" y="2142"/>
                </a:cubicBezTo>
                <a:lnTo>
                  <a:pt x="2489" y="1305"/>
                </a:lnTo>
                <a:lnTo>
                  <a:pt x="2528" y="1305"/>
                </a:lnTo>
                <a:lnTo>
                  <a:pt x="2528" y="2108"/>
                </a:lnTo>
                <a:cubicBezTo>
                  <a:pt x="2609" y="2034"/>
                  <a:pt x="2682" y="1951"/>
                  <a:pt x="2745" y="1860"/>
                </a:cubicBezTo>
                <a:lnTo>
                  <a:pt x="2745" y="708"/>
                </a:lnTo>
                <a:lnTo>
                  <a:pt x="2764" y="708"/>
                </a:lnTo>
                <a:lnTo>
                  <a:pt x="2929" y="1215"/>
                </a:lnTo>
                <a:cubicBezTo>
                  <a:pt x="2938" y="1245"/>
                  <a:pt x="2963" y="1266"/>
                  <a:pt x="2992" y="1271"/>
                </a:cubicBezTo>
                <a:cubicBezTo>
                  <a:pt x="3009" y="1181"/>
                  <a:pt x="3018" y="1089"/>
                  <a:pt x="3018" y="994"/>
                </a:cubicBezTo>
                <a:cubicBezTo>
                  <a:pt x="3018" y="978"/>
                  <a:pt x="3017" y="961"/>
                  <a:pt x="3017" y="945"/>
                </a:cubicBezTo>
                <a:close/>
                <a:moveTo>
                  <a:pt x="509" y="379"/>
                </a:moveTo>
                <a:lnTo>
                  <a:pt x="509" y="379"/>
                </a:lnTo>
                <a:cubicBezTo>
                  <a:pt x="613" y="379"/>
                  <a:pt x="698" y="294"/>
                  <a:pt x="698" y="189"/>
                </a:cubicBezTo>
                <a:cubicBezTo>
                  <a:pt x="698" y="85"/>
                  <a:pt x="613" y="0"/>
                  <a:pt x="509" y="0"/>
                </a:cubicBezTo>
                <a:cubicBezTo>
                  <a:pt x="404" y="0"/>
                  <a:pt x="319" y="85"/>
                  <a:pt x="319" y="189"/>
                </a:cubicBezTo>
                <a:cubicBezTo>
                  <a:pt x="319" y="294"/>
                  <a:pt x="404" y="379"/>
                  <a:pt x="509" y="379"/>
                </a:cubicBezTo>
                <a:close/>
                <a:moveTo>
                  <a:pt x="1509" y="379"/>
                </a:moveTo>
                <a:lnTo>
                  <a:pt x="1509" y="379"/>
                </a:lnTo>
                <a:cubicBezTo>
                  <a:pt x="1614" y="379"/>
                  <a:pt x="1698" y="294"/>
                  <a:pt x="1698" y="189"/>
                </a:cubicBezTo>
                <a:cubicBezTo>
                  <a:pt x="1698" y="85"/>
                  <a:pt x="1614" y="0"/>
                  <a:pt x="1509" y="0"/>
                </a:cubicBezTo>
                <a:cubicBezTo>
                  <a:pt x="1405" y="0"/>
                  <a:pt x="1320" y="85"/>
                  <a:pt x="1320" y="189"/>
                </a:cubicBezTo>
                <a:cubicBezTo>
                  <a:pt x="1320" y="294"/>
                  <a:pt x="1405" y="379"/>
                  <a:pt x="1509" y="379"/>
                </a:cubicBezTo>
                <a:close/>
                <a:moveTo>
                  <a:pt x="2508" y="379"/>
                </a:moveTo>
                <a:lnTo>
                  <a:pt x="2508" y="379"/>
                </a:lnTo>
                <a:cubicBezTo>
                  <a:pt x="2612" y="379"/>
                  <a:pt x="2697" y="294"/>
                  <a:pt x="2697" y="189"/>
                </a:cubicBezTo>
                <a:cubicBezTo>
                  <a:pt x="2697" y="85"/>
                  <a:pt x="2612" y="0"/>
                  <a:pt x="2508" y="0"/>
                </a:cubicBezTo>
                <a:cubicBezTo>
                  <a:pt x="2403" y="0"/>
                  <a:pt x="2318" y="85"/>
                  <a:pt x="2318" y="189"/>
                </a:cubicBezTo>
                <a:cubicBezTo>
                  <a:pt x="2318" y="294"/>
                  <a:pt x="2403" y="379"/>
                  <a:pt x="2508" y="3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9DCCCE0-A898-E934-6568-F37D99B8B346}"/>
              </a:ext>
            </a:extLst>
          </p:cNvPr>
          <p:cNvSpPr/>
          <p:nvPr/>
        </p:nvSpPr>
        <p:spPr>
          <a:xfrm>
            <a:off x="721387" y="1855665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F8232E2-EDEC-8FE3-BF85-B5D11C100C0B}"/>
              </a:ext>
            </a:extLst>
          </p:cNvPr>
          <p:cNvSpPr/>
          <p:nvPr/>
        </p:nvSpPr>
        <p:spPr>
          <a:xfrm>
            <a:off x="720697" y="2838241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7C4B5B97-B2D1-88C9-1590-D45F324D3069}"/>
              </a:ext>
            </a:extLst>
          </p:cNvPr>
          <p:cNvSpPr>
            <a:spLocks noEditPoints="1"/>
          </p:cNvSpPr>
          <p:nvPr/>
        </p:nvSpPr>
        <p:spPr bwMode="auto">
          <a:xfrm>
            <a:off x="815382" y="2900726"/>
            <a:ext cx="210559" cy="244285"/>
          </a:xfrm>
          <a:custGeom>
            <a:avLst/>
            <a:gdLst>
              <a:gd name="T0" fmla="*/ 6378981 w 1848"/>
              <a:gd name="T1" fmla="*/ 37183894 h 2148"/>
              <a:gd name="T2" fmla="*/ 66427639 w 1848"/>
              <a:gd name="T3" fmla="*/ 37183894 h 2148"/>
              <a:gd name="T4" fmla="*/ 59615469 w 1848"/>
              <a:gd name="T5" fmla="*/ 52214876 h 2148"/>
              <a:gd name="T6" fmla="*/ 66427639 w 1848"/>
              <a:gd name="T7" fmla="*/ 52214876 h 2148"/>
              <a:gd name="T8" fmla="*/ 59615469 w 1848"/>
              <a:gd name="T9" fmla="*/ 64570158 h 2148"/>
              <a:gd name="T10" fmla="*/ 66427639 w 1848"/>
              <a:gd name="T11" fmla="*/ 64570158 h 2148"/>
              <a:gd name="T12" fmla="*/ 50755818 w 1848"/>
              <a:gd name="T13" fmla="*/ 52214876 h 2148"/>
              <a:gd name="T14" fmla="*/ 57528499 w 1848"/>
              <a:gd name="T15" fmla="*/ 52214876 h 2148"/>
              <a:gd name="T16" fmla="*/ 50755818 w 1848"/>
              <a:gd name="T17" fmla="*/ 64570158 h 2148"/>
              <a:gd name="T18" fmla="*/ 57528499 w 1848"/>
              <a:gd name="T19" fmla="*/ 64570158 h 2148"/>
              <a:gd name="T20" fmla="*/ 50755818 w 1848"/>
              <a:gd name="T21" fmla="*/ 76925440 h 2148"/>
              <a:gd name="T22" fmla="*/ 57528499 w 1848"/>
              <a:gd name="T23" fmla="*/ 76925440 h 2148"/>
              <a:gd name="T24" fmla="*/ 41896166 w 1848"/>
              <a:gd name="T25" fmla="*/ 52214876 h 2148"/>
              <a:gd name="T26" fmla="*/ 48668848 w 1848"/>
              <a:gd name="T27" fmla="*/ 52214876 h 2148"/>
              <a:gd name="T28" fmla="*/ 41896166 w 1848"/>
              <a:gd name="T29" fmla="*/ 64570158 h 2148"/>
              <a:gd name="T30" fmla="*/ 48668848 w 1848"/>
              <a:gd name="T31" fmla="*/ 64570158 h 2148"/>
              <a:gd name="T32" fmla="*/ 41896166 w 1848"/>
              <a:gd name="T33" fmla="*/ 76925440 h 2148"/>
              <a:gd name="T34" fmla="*/ 48668848 w 1848"/>
              <a:gd name="T35" fmla="*/ 76925440 h 2148"/>
              <a:gd name="T36" fmla="*/ 32997225 w 1848"/>
              <a:gd name="T37" fmla="*/ 52214876 h 2148"/>
              <a:gd name="T38" fmla="*/ 39809196 w 1848"/>
              <a:gd name="T39" fmla="*/ 52214876 h 2148"/>
              <a:gd name="T40" fmla="*/ 32997225 w 1848"/>
              <a:gd name="T41" fmla="*/ 64570158 h 2148"/>
              <a:gd name="T42" fmla="*/ 39809196 w 1848"/>
              <a:gd name="T43" fmla="*/ 64570158 h 2148"/>
              <a:gd name="T44" fmla="*/ 32997225 w 1848"/>
              <a:gd name="T45" fmla="*/ 76925440 h 2148"/>
              <a:gd name="T46" fmla="*/ 39809196 w 1848"/>
              <a:gd name="T47" fmla="*/ 76925440 h 2148"/>
              <a:gd name="T48" fmla="*/ 24137574 w 1848"/>
              <a:gd name="T49" fmla="*/ 52214876 h 2148"/>
              <a:gd name="T50" fmla="*/ 30949744 w 1848"/>
              <a:gd name="T51" fmla="*/ 52214876 h 2148"/>
              <a:gd name="T52" fmla="*/ 24137574 w 1848"/>
              <a:gd name="T53" fmla="*/ 64570158 h 2148"/>
              <a:gd name="T54" fmla="*/ 30949744 w 1848"/>
              <a:gd name="T55" fmla="*/ 64570158 h 2148"/>
              <a:gd name="T56" fmla="*/ 24137574 w 1848"/>
              <a:gd name="T57" fmla="*/ 76925440 h 2148"/>
              <a:gd name="T58" fmla="*/ 30949744 w 1848"/>
              <a:gd name="T59" fmla="*/ 76925440 h 2148"/>
              <a:gd name="T60" fmla="*/ 15277922 w 1848"/>
              <a:gd name="T61" fmla="*/ 52214876 h 2148"/>
              <a:gd name="T62" fmla="*/ 22050604 w 1848"/>
              <a:gd name="T63" fmla="*/ 52214876 h 2148"/>
              <a:gd name="T64" fmla="*/ 15277922 w 1848"/>
              <a:gd name="T65" fmla="*/ 64570158 h 2148"/>
              <a:gd name="T66" fmla="*/ 22050604 w 1848"/>
              <a:gd name="T67" fmla="*/ 64570158 h 2148"/>
              <a:gd name="T68" fmla="*/ 15277922 w 1848"/>
              <a:gd name="T69" fmla="*/ 76925440 h 2148"/>
              <a:gd name="T70" fmla="*/ 22050604 w 1848"/>
              <a:gd name="T71" fmla="*/ 76925440 h 2148"/>
              <a:gd name="T72" fmla="*/ 6378981 w 1848"/>
              <a:gd name="T73" fmla="*/ 64570158 h 2148"/>
              <a:gd name="T74" fmla="*/ 13190952 w 1848"/>
              <a:gd name="T75" fmla="*/ 64570158 h 2148"/>
              <a:gd name="T76" fmla="*/ 6378981 w 1848"/>
              <a:gd name="T77" fmla="*/ 76925440 h 2148"/>
              <a:gd name="T78" fmla="*/ 13190952 w 1848"/>
              <a:gd name="T79" fmla="*/ 76925440 h 2148"/>
              <a:gd name="T80" fmla="*/ 63946968 w 1848"/>
              <a:gd name="T81" fmla="*/ 20067454 h 2148"/>
              <a:gd name="T82" fmla="*/ 61544879 w 1848"/>
              <a:gd name="T83" fmla="*/ 20067454 h 2148"/>
              <a:gd name="T84" fmla="*/ 31619074 w 1848"/>
              <a:gd name="T85" fmla="*/ 5902227 h 2148"/>
              <a:gd name="T86" fmla="*/ 0 w 1848"/>
              <a:gd name="T87" fmla="*/ 23215349 h 2148"/>
              <a:gd name="T88" fmla="*/ 69577640 w 1848"/>
              <a:gd name="T89" fmla="*/ 84519564 h 2148"/>
              <a:gd name="T90" fmla="*/ 69577640 w 1848"/>
              <a:gd name="T91" fmla="*/ 20067454 h 2148"/>
              <a:gd name="T92" fmla="*/ 40045536 w 1848"/>
              <a:gd name="T93" fmla="*/ 3659306 h 2148"/>
              <a:gd name="T94" fmla="*/ 36383565 w 1848"/>
              <a:gd name="T95" fmla="*/ 7358027 h 214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848" h="2148">
                <a:moveTo>
                  <a:pt x="1687" y="945"/>
                </a:moveTo>
                <a:lnTo>
                  <a:pt x="1687" y="945"/>
                </a:lnTo>
                <a:lnTo>
                  <a:pt x="162" y="945"/>
                </a:lnTo>
                <a:lnTo>
                  <a:pt x="162" y="671"/>
                </a:lnTo>
                <a:lnTo>
                  <a:pt x="1687" y="671"/>
                </a:lnTo>
                <a:lnTo>
                  <a:pt x="1687" y="945"/>
                </a:lnTo>
                <a:close/>
                <a:moveTo>
                  <a:pt x="1687" y="1327"/>
                </a:moveTo>
                <a:lnTo>
                  <a:pt x="1687" y="1327"/>
                </a:lnTo>
                <a:lnTo>
                  <a:pt x="1514" y="1327"/>
                </a:lnTo>
                <a:lnTo>
                  <a:pt x="1514" y="1120"/>
                </a:lnTo>
                <a:lnTo>
                  <a:pt x="1687" y="1120"/>
                </a:lnTo>
                <a:lnTo>
                  <a:pt x="1687" y="1327"/>
                </a:lnTo>
                <a:close/>
                <a:moveTo>
                  <a:pt x="1687" y="1641"/>
                </a:moveTo>
                <a:lnTo>
                  <a:pt x="1687" y="1641"/>
                </a:lnTo>
                <a:lnTo>
                  <a:pt x="1514" y="1641"/>
                </a:lnTo>
                <a:lnTo>
                  <a:pt x="1514" y="1434"/>
                </a:lnTo>
                <a:lnTo>
                  <a:pt x="1687" y="1434"/>
                </a:lnTo>
                <a:lnTo>
                  <a:pt x="1687" y="1641"/>
                </a:lnTo>
                <a:close/>
                <a:moveTo>
                  <a:pt x="1461" y="1327"/>
                </a:moveTo>
                <a:lnTo>
                  <a:pt x="1461" y="1327"/>
                </a:lnTo>
                <a:lnTo>
                  <a:pt x="1289" y="1327"/>
                </a:lnTo>
                <a:lnTo>
                  <a:pt x="1289" y="1120"/>
                </a:lnTo>
                <a:lnTo>
                  <a:pt x="1461" y="1120"/>
                </a:lnTo>
                <a:lnTo>
                  <a:pt x="1461" y="1327"/>
                </a:lnTo>
                <a:close/>
                <a:moveTo>
                  <a:pt x="1461" y="1641"/>
                </a:moveTo>
                <a:lnTo>
                  <a:pt x="1461" y="1641"/>
                </a:lnTo>
                <a:lnTo>
                  <a:pt x="1289" y="1641"/>
                </a:lnTo>
                <a:lnTo>
                  <a:pt x="1289" y="1434"/>
                </a:lnTo>
                <a:lnTo>
                  <a:pt x="1461" y="1434"/>
                </a:lnTo>
                <a:lnTo>
                  <a:pt x="1461" y="1641"/>
                </a:lnTo>
                <a:close/>
                <a:moveTo>
                  <a:pt x="1461" y="1955"/>
                </a:moveTo>
                <a:lnTo>
                  <a:pt x="1461" y="1955"/>
                </a:lnTo>
                <a:lnTo>
                  <a:pt x="1289" y="1955"/>
                </a:lnTo>
                <a:lnTo>
                  <a:pt x="1289" y="1747"/>
                </a:lnTo>
                <a:lnTo>
                  <a:pt x="1461" y="1747"/>
                </a:lnTo>
                <a:lnTo>
                  <a:pt x="1461" y="1955"/>
                </a:lnTo>
                <a:close/>
                <a:moveTo>
                  <a:pt x="1236" y="1327"/>
                </a:moveTo>
                <a:lnTo>
                  <a:pt x="1236" y="1327"/>
                </a:lnTo>
                <a:lnTo>
                  <a:pt x="1064" y="1327"/>
                </a:lnTo>
                <a:lnTo>
                  <a:pt x="1064" y="1120"/>
                </a:lnTo>
                <a:lnTo>
                  <a:pt x="1236" y="1120"/>
                </a:lnTo>
                <a:lnTo>
                  <a:pt x="1236" y="1327"/>
                </a:lnTo>
                <a:close/>
                <a:moveTo>
                  <a:pt x="1236" y="1641"/>
                </a:moveTo>
                <a:lnTo>
                  <a:pt x="1236" y="1641"/>
                </a:lnTo>
                <a:lnTo>
                  <a:pt x="1064" y="1641"/>
                </a:lnTo>
                <a:lnTo>
                  <a:pt x="1064" y="1434"/>
                </a:lnTo>
                <a:lnTo>
                  <a:pt x="1236" y="1434"/>
                </a:lnTo>
                <a:lnTo>
                  <a:pt x="1236" y="1641"/>
                </a:lnTo>
                <a:close/>
                <a:moveTo>
                  <a:pt x="1236" y="1955"/>
                </a:moveTo>
                <a:lnTo>
                  <a:pt x="1236" y="1955"/>
                </a:lnTo>
                <a:lnTo>
                  <a:pt x="1064" y="1955"/>
                </a:lnTo>
                <a:lnTo>
                  <a:pt x="1064" y="1747"/>
                </a:lnTo>
                <a:lnTo>
                  <a:pt x="1236" y="1747"/>
                </a:lnTo>
                <a:lnTo>
                  <a:pt x="1236" y="1955"/>
                </a:lnTo>
                <a:close/>
                <a:moveTo>
                  <a:pt x="1011" y="1327"/>
                </a:moveTo>
                <a:lnTo>
                  <a:pt x="1011" y="1327"/>
                </a:lnTo>
                <a:lnTo>
                  <a:pt x="838" y="1327"/>
                </a:lnTo>
                <a:lnTo>
                  <a:pt x="838" y="1120"/>
                </a:lnTo>
                <a:lnTo>
                  <a:pt x="1011" y="1120"/>
                </a:lnTo>
                <a:lnTo>
                  <a:pt x="1011" y="1327"/>
                </a:lnTo>
                <a:close/>
                <a:moveTo>
                  <a:pt x="1011" y="1641"/>
                </a:moveTo>
                <a:lnTo>
                  <a:pt x="1011" y="1641"/>
                </a:lnTo>
                <a:lnTo>
                  <a:pt x="838" y="1641"/>
                </a:lnTo>
                <a:lnTo>
                  <a:pt x="838" y="1434"/>
                </a:lnTo>
                <a:lnTo>
                  <a:pt x="1011" y="1434"/>
                </a:lnTo>
                <a:lnTo>
                  <a:pt x="1011" y="1641"/>
                </a:lnTo>
                <a:close/>
                <a:moveTo>
                  <a:pt x="1011" y="1955"/>
                </a:moveTo>
                <a:lnTo>
                  <a:pt x="1011" y="1955"/>
                </a:lnTo>
                <a:lnTo>
                  <a:pt x="838" y="1955"/>
                </a:lnTo>
                <a:lnTo>
                  <a:pt x="838" y="1747"/>
                </a:lnTo>
                <a:lnTo>
                  <a:pt x="1011" y="1747"/>
                </a:lnTo>
                <a:lnTo>
                  <a:pt x="1011" y="1955"/>
                </a:lnTo>
                <a:close/>
                <a:moveTo>
                  <a:pt x="786" y="1327"/>
                </a:moveTo>
                <a:lnTo>
                  <a:pt x="786" y="1327"/>
                </a:lnTo>
                <a:lnTo>
                  <a:pt x="613" y="1327"/>
                </a:lnTo>
                <a:lnTo>
                  <a:pt x="613" y="1120"/>
                </a:lnTo>
                <a:lnTo>
                  <a:pt x="786" y="1120"/>
                </a:lnTo>
                <a:lnTo>
                  <a:pt x="786" y="1327"/>
                </a:lnTo>
                <a:close/>
                <a:moveTo>
                  <a:pt x="786" y="1641"/>
                </a:moveTo>
                <a:lnTo>
                  <a:pt x="786" y="1641"/>
                </a:lnTo>
                <a:lnTo>
                  <a:pt x="613" y="1641"/>
                </a:lnTo>
                <a:lnTo>
                  <a:pt x="613" y="1434"/>
                </a:lnTo>
                <a:lnTo>
                  <a:pt x="786" y="1434"/>
                </a:lnTo>
                <a:lnTo>
                  <a:pt x="786" y="1641"/>
                </a:lnTo>
                <a:close/>
                <a:moveTo>
                  <a:pt x="786" y="1955"/>
                </a:moveTo>
                <a:lnTo>
                  <a:pt x="786" y="1955"/>
                </a:lnTo>
                <a:lnTo>
                  <a:pt x="613" y="1955"/>
                </a:lnTo>
                <a:lnTo>
                  <a:pt x="613" y="1747"/>
                </a:lnTo>
                <a:lnTo>
                  <a:pt x="786" y="1747"/>
                </a:lnTo>
                <a:lnTo>
                  <a:pt x="786" y="1955"/>
                </a:lnTo>
                <a:close/>
                <a:moveTo>
                  <a:pt x="560" y="1327"/>
                </a:moveTo>
                <a:lnTo>
                  <a:pt x="560" y="1327"/>
                </a:lnTo>
                <a:lnTo>
                  <a:pt x="388" y="1327"/>
                </a:lnTo>
                <a:lnTo>
                  <a:pt x="388" y="1120"/>
                </a:lnTo>
                <a:lnTo>
                  <a:pt x="560" y="1120"/>
                </a:lnTo>
                <a:lnTo>
                  <a:pt x="560" y="1327"/>
                </a:lnTo>
                <a:close/>
                <a:moveTo>
                  <a:pt x="560" y="1641"/>
                </a:moveTo>
                <a:lnTo>
                  <a:pt x="560" y="1641"/>
                </a:lnTo>
                <a:lnTo>
                  <a:pt x="388" y="1641"/>
                </a:lnTo>
                <a:lnTo>
                  <a:pt x="388" y="1434"/>
                </a:lnTo>
                <a:lnTo>
                  <a:pt x="560" y="1434"/>
                </a:lnTo>
                <a:lnTo>
                  <a:pt x="560" y="1641"/>
                </a:lnTo>
                <a:close/>
                <a:moveTo>
                  <a:pt x="560" y="1955"/>
                </a:moveTo>
                <a:lnTo>
                  <a:pt x="560" y="1955"/>
                </a:lnTo>
                <a:lnTo>
                  <a:pt x="388" y="1955"/>
                </a:lnTo>
                <a:lnTo>
                  <a:pt x="388" y="1747"/>
                </a:lnTo>
                <a:lnTo>
                  <a:pt x="560" y="1747"/>
                </a:lnTo>
                <a:lnTo>
                  <a:pt x="560" y="1955"/>
                </a:lnTo>
                <a:close/>
                <a:moveTo>
                  <a:pt x="335" y="1641"/>
                </a:moveTo>
                <a:lnTo>
                  <a:pt x="335" y="1641"/>
                </a:lnTo>
                <a:lnTo>
                  <a:pt x="162" y="1641"/>
                </a:lnTo>
                <a:lnTo>
                  <a:pt x="162" y="1434"/>
                </a:lnTo>
                <a:lnTo>
                  <a:pt x="335" y="1434"/>
                </a:lnTo>
                <a:lnTo>
                  <a:pt x="335" y="1641"/>
                </a:lnTo>
                <a:close/>
                <a:moveTo>
                  <a:pt x="335" y="1955"/>
                </a:moveTo>
                <a:lnTo>
                  <a:pt x="335" y="1955"/>
                </a:lnTo>
                <a:lnTo>
                  <a:pt x="162" y="1955"/>
                </a:lnTo>
                <a:lnTo>
                  <a:pt x="162" y="1747"/>
                </a:lnTo>
                <a:lnTo>
                  <a:pt x="335" y="1747"/>
                </a:lnTo>
                <a:lnTo>
                  <a:pt x="335" y="1955"/>
                </a:lnTo>
                <a:close/>
                <a:moveTo>
                  <a:pt x="1767" y="510"/>
                </a:moveTo>
                <a:lnTo>
                  <a:pt x="1767" y="510"/>
                </a:lnTo>
                <a:lnTo>
                  <a:pt x="1624" y="510"/>
                </a:lnTo>
                <a:lnTo>
                  <a:pt x="1046" y="150"/>
                </a:lnTo>
                <a:cubicBezTo>
                  <a:pt x="1041" y="160"/>
                  <a:pt x="1035" y="169"/>
                  <a:pt x="1029" y="177"/>
                </a:cubicBezTo>
                <a:lnTo>
                  <a:pt x="1563" y="510"/>
                </a:lnTo>
                <a:lnTo>
                  <a:pt x="286" y="510"/>
                </a:lnTo>
                <a:lnTo>
                  <a:pt x="820" y="177"/>
                </a:lnTo>
                <a:cubicBezTo>
                  <a:pt x="813" y="169"/>
                  <a:pt x="807" y="160"/>
                  <a:pt x="803" y="150"/>
                </a:cubicBezTo>
                <a:lnTo>
                  <a:pt x="225" y="510"/>
                </a:lnTo>
                <a:lnTo>
                  <a:pt x="81" y="510"/>
                </a:lnTo>
                <a:cubicBezTo>
                  <a:pt x="36" y="510"/>
                  <a:pt x="0" y="546"/>
                  <a:pt x="0" y="590"/>
                </a:cubicBezTo>
                <a:lnTo>
                  <a:pt x="0" y="2067"/>
                </a:lnTo>
                <a:cubicBezTo>
                  <a:pt x="0" y="2112"/>
                  <a:pt x="36" y="2148"/>
                  <a:pt x="81" y="2148"/>
                </a:cubicBezTo>
                <a:lnTo>
                  <a:pt x="1767" y="2148"/>
                </a:lnTo>
                <a:cubicBezTo>
                  <a:pt x="1812" y="2148"/>
                  <a:pt x="1848" y="2112"/>
                  <a:pt x="1848" y="2067"/>
                </a:cubicBezTo>
                <a:lnTo>
                  <a:pt x="1848" y="590"/>
                </a:lnTo>
                <a:cubicBezTo>
                  <a:pt x="1848" y="546"/>
                  <a:pt x="1812" y="510"/>
                  <a:pt x="1767" y="510"/>
                </a:cubicBezTo>
                <a:close/>
                <a:moveTo>
                  <a:pt x="924" y="187"/>
                </a:moveTo>
                <a:lnTo>
                  <a:pt x="924" y="187"/>
                </a:lnTo>
                <a:cubicBezTo>
                  <a:pt x="976" y="187"/>
                  <a:pt x="1017" y="145"/>
                  <a:pt x="1017" y="93"/>
                </a:cubicBezTo>
                <a:cubicBezTo>
                  <a:pt x="1017" y="42"/>
                  <a:pt x="976" y="0"/>
                  <a:pt x="924" y="0"/>
                </a:cubicBezTo>
                <a:cubicBezTo>
                  <a:pt x="873" y="0"/>
                  <a:pt x="831" y="42"/>
                  <a:pt x="831" y="93"/>
                </a:cubicBezTo>
                <a:cubicBezTo>
                  <a:pt x="831" y="145"/>
                  <a:pt x="873" y="187"/>
                  <a:pt x="924" y="18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70AEB08-7177-FED4-FAC0-D4D0E93346C1}"/>
              </a:ext>
            </a:extLst>
          </p:cNvPr>
          <p:cNvSpPr/>
          <p:nvPr/>
        </p:nvSpPr>
        <p:spPr>
          <a:xfrm>
            <a:off x="753289" y="3778469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4" name="Freeform 16">
            <a:extLst>
              <a:ext uri="{FF2B5EF4-FFF2-40B4-BE49-F238E27FC236}">
                <a16:creationId xmlns:a16="http://schemas.microsoft.com/office/drawing/2014/main" id="{64DEB26C-FF7C-29AF-DDE0-0F2428C38CD1}"/>
              </a:ext>
            </a:extLst>
          </p:cNvPr>
          <p:cNvSpPr>
            <a:spLocks/>
          </p:cNvSpPr>
          <p:nvPr/>
        </p:nvSpPr>
        <p:spPr bwMode="auto">
          <a:xfrm>
            <a:off x="815382" y="3858166"/>
            <a:ext cx="291365" cy="247523"/>
          </a:xfrm>
          <a:custGeom>
            <a:avLst/>
            <a:gdLst>
              <a:gd name="T0" fmla="*/ 99714847 w 2547"/>
              <a:gd name="T1" fmla="*/ 34895988 h 2168"/>
              <a:gd name="T2" fmla="*/ 99714847 w 2547"/>
              <a:gd name="T3" fmla="*/ 34895988 h 2168"/>
              <a:gd name="T4" fmla="*/ 94900643 w 2547"/>
              <a:gd name="T5" fmla="*/ 30090829 h 2168"/>
              <a:gd name="T6" fmla="*/ 92927680 w 2547"/>
              <a:gd name="T7" fmla="*/ 29421302 h 2168"/>
              <a:gd name="T8" fmla="*/ 87284963 w 2547"/>
              <a:gd name="T9" fmla="*/ 28042758 h 2168"/>
              <a:gd name="T10" fmla="*/ 86771989 w 2547"/>
              <a:gd name="T11" fmla="*/ 22843900 h 2168"/>
              <a:gd name="T12" fmla="*/ 80458428 w 2547"/>
              <a:gd name="T13" fmla="*/ 14651616 h 2168"/>
              <a:gd name="T14" fmla="*/ 44313225 w 2547"/>
              <a:gd name="T15" fmla="*/ 5513976 h 2168"/>
              <a:gd name="T16" fmla="*/ 45260239 w 2547"/>
              <a:gd name="T17" fmla="*/ 7601536 h 2168"/>
              <a:gd name="T18" fmla="*/ 58045229 w 2547"/>
              <a:gd name="T19" fmla="*/ 12445986 h 2168"/>
              <a:gd name="T20" fmla="*/ 58755639 w 2547"/>
              <a:gd name="T21" fmla="*/ 30012049 h 2168"/>
              <a:gd name="T22" fmla="*/ 56111833 w 2547"/>
              <a:gd name="T23" fmla="*/ 32611578 h 2168"/>
              <a:gd name="T24" fmla="*/ 54730580 w 2547"/>
              <a:gd name="T25" fmla="*/ 33871853 h 2168"/>
              <a:gd name="T26" fmla="*/ 52442078 w 2547"/>
              <a:gd name="T27" fmla="*/ 33793073 h 2168"/>
              <a:gd name="T28" fmla="*/ 45141937 w 2547"/>
              <a:gd name="T29" fmla="*/ 39386028 h 2168"/>
              <a:gd name="T30" fmla="*/ 28845062 w 2547"/>
              <a:gd name="T31" fmla="*/ 23159018 h 2168"/>
              <a:gd name="T32" fmla="*/ 25372544 w 2547"/>
              <a:gd name="T33" fmla="*/ 8586182 h 2168"/>
              <a:gd name="T34" fmla="*/ 10772460 w 2547"/>
              <a:gd name="T35" fmla="*/ 5080788 h 2168"/>
              <a:gd name="T36" fmla="*/ 18348773 w 2547"/>
              <a:gd name="T37" fmla="*/ 12682324 h 2168"/>
              <a:gd name="T38" fmla="*/ 17362391 w 2547"/>
              <a:gd name="T39" fmla="*/ 20795829 h 2168"/>
              <a:gd name="T40" fmla="*/ 9233537 w 2547"/>
              <a:gd name="T41" fmla="*/ 21780475 h 2168"/>
              <a:gd name="T42" fmla="*/ 1657225 w 2547"/>
              <a:gd name="T43" fmla="*/ 14218427 h 2168"/>
              <a:gd name="T44" fmla="*/ 5129743 w 2547"/>
              <a:gd name="T45" fmla="*/ 28791065 h 2168"/>
              <a:gd name="T46" fmla="*/ 19729827 w 2547"/>
              <a:gd name="T47" fmla="*/ 32257169 h 2168"/>
              <a:gd name="T48" fmla="*/ 35474360 w 2547"/>
              <a:gd name="T49" fmla="*/ 47972011 h 2168"/>
              <a:gd name="T50" fmla="*/ 23518082 w 2547"/>
              <a:gd name="T51" fmla="*/ 61008745 h 2168"/>
              <a:gd name="T52" fmla="*/ 11206500 w 2547"/>
              <a:gd name="T53" fmla="*/ 70067605 h 2168"/>
              <a:gd name="T54" fmla="*/ 11246067 w 2547"/>
              <a:gd name="T55" fmla="*/ 73061031 h 2168"/>
              <a:gd name="T56" fmla="*/ 18980049 w 2547"/>
              <a:gd name="T57" fmla="*/ 80780637 h 2168"/>
              <a:gd name="T58" fmla="*/ 22531501 w 2547"/>
              <a:gd name="T59" fmla="*/ 84325322 h 2168"/>
              <a:gd name="T60" fmla="*/ 25530413 w 2547"/>
              <a:gd name="T61" fmla="*/ 84364811 h 2168"/>
              <a:gd name="T62" fmla="*/ 37920730 w 2547"/>
              <a:gd name="T63" fmla="*/ 68767840 h 2168"/>
              <a:gd name="T64" fmla="*/ 47667441 w 2547"/>
              <a:gd name="T65" fmla="*/ 60102879 h 2168"/>
              <a:gd name="T66" fmla="*/ 70711917 w 2547"/>
              <a:gd name="T67" fmla="*/ 83143827 h 2168"/>
              <a:gd name="T68" fmla="*/ 79314177 w 2547"/>
              <a:gd name="T69" fmla="*/ 82631660 h 2168"/>
              <a:gd name="T70" fmla="*/ 79827152 w 2547"/>
              <a:gd name="T71" fmla="*/ 74045676 h 2168"/>
              <a:gd name="T72" fmla="*/ 56269702 w 2547"/>
              <a:gd name="T73" fmla="*/ 50492760 h 2168"/>
              <a:gd name="T74" fmla="*/ 61872852 w 2547"/>
              <a:gd name="T75" fmla="*/ 43206342 h 2168"/>
              <a:gd name="T76" fmla="*/ 61714984 w 2547"/>
              <a:gd name="T77" fmla="*/ 40843153 h 2168"/>
              <a:gd name="T78" fmla="*/ 61675616 w 2547"/>
              <a:gd name="T79" fmla="*/ 40843153 h 2168"/>
              <a:gd name="T80" fmla="*/ 73671261 w 2547"/>
              <a:gd name="T81" fmla="*/ 32217680 h 2168"/>
              <a:gd name="T82" fmla="*/ 80024388 w 2547"/>
              <a:gd name="T83" fmla="*/ 34620160 h 2168"/>
              <a:gd name="T84" fmla="*/ 81366075 w 2547"/>
              <a:gd name="T85" fmla="*/ 41079491 h 2168"/>
              <a:gd name="T86" fmla="*/ 81918417 w 2547"/>
              <a:gd name="T87" fmla="*/ 43088272 h 2168"/>
              <a:gd name="T88" fmla="*/ 86693054 w 2547"/>
              <a:gd name="T89" fmla="*/ 47893232 h 2168"/>
              <a:gd name="T90" fmla="*/ 89613031 w 2547"/>
              <a:gd name="T91" fmla="*/ 47893232 h 2168"/>
              <a:gd name="T92" fmla="*/ 99714847 w 2547"/>
              <a:gd name="T93" fmla="*/ 37810436 h 2168"/>
              <a:gd name="T94" fmla="*/ 99714847 w 2547"/>
              <a:gd name="T95" fmla="*/ 34895988 h 216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547" h="2168">
                <a:moveTo>
                  <a:pt x="2527" y="886"/>
                </a:moveTo>
                <a:lnTo>
                  <a:pt x="2527" y="886"/>
                </a:lnTo>
                <a:lnTo>
                  <a:pt x="2405" y="764"/>
                </a:lnTo>
                <a:cubicBezTo>
                  <a:pt x="2391" y="751"/>
                  <a:pt x="2373" y="745"/>
                  <a:pt x="2355" y="747"/>
                </a:cubicBezTo>
                <a:cubicBezTo>
                  <a:pt x="2288" y="756"/>
                  <a:pt x="2244" y="744"/>
                  <a:pt x="2212" y="712"/>
                </a:cubicBezTo>
                <a:cubicBezTo>
                  <a:pt x="2179" y="680"/>
                  <a:pt x="2207" y="630"/>
                  <a:pt x="2199" y="580"/>
                </a:cubicBezTo>
                <a:cubicBezTo>
                  <a:pt x="2190" y="530"/>
                  <a:pt x="2115" y="448"/>
                  <a:pt x="2039" y="372"/>
                </a:cubicBezTo>
                <a:cubicBezTo>
                  <a:pt x="1667" y="0"/>
                  <a:pt x="1253" y="67"/>
                  <a:pt x="1123" y="140"/>
                </a:cubicBezTo>
                <a:cubicBezTo>
                  <a:pt x="1094" y="156"/>
                  <a:pt x="1115" y="199"/>
                  <a:pt x="1147" y="193"/>
                </a:cubicBezTo>
                <a:cubicBezTo>
                  <a:pt x="1179" y="186"/>
                  <a:pt x="1345" y="189"/>
                  <a:pt x="1471" y="316"/>
                </a:cubicBezTo>
                <a:cubicBezTo>
                  <a:pt x="1669" y="514"/>
                  <a:pt x="1568" y="683"/>
                  <a:pt x="1489" y="762"/>
                </a:cubicBezTo>
                <a:lnTo>
                  <a:pt x="1422" y="828"/>
                </a:lnTo>
                <a:lnTo>
                  <a:pt x="1387" y="860"/>
                </a:lnTo>
                <a:cubicBezTo>
                  <a:pt x="1374" y="848"/>
                  <a:pt x="1354" y="837"/>
                  <a:pt x="1329" y="858"/>
                </a:cubicBezTo>
                <a:cubicBezTo>
                  <a:pt x="1314" y="870"/>
                  <a:pt x="1233" y="930"/>
                  <a:pt x="1144" y="1000"/>
                </a:cubicBezTo>
                <a:lnTo>
                  <a:pt x="731" y="588"/>
                </a:lnTo>
                <a:cubicBezTo>
                  <a:pt x="773" y="462"/>
                  <a:pt x="743" y="318"/>
                  <a:pt x="643" y="218"/>
                </a:cubicBezTo>
                <a:cubicBezTo>
                  <a:pt x="543" y="117"/>
                  <a:pt x="399" y="88"/>
                  <a:pt x="273" y="129"/>
                </a:cubicBezTo>
                <a:lnTo>
                  <a:pt x="465" y="322"/>
                </a:lnTo>
                <a:cubicBezTo>
                  <a:pt x="484" y="341"/>
                  <a:pt x="460" y="507"/>
                  <a:pt x="440" y="528"/>
                </a:cubicBezTo>
                <a:cubicBezTo>
                  <a:pt x="420" y="548"/>
                  <a:pt x="255" y="574"/>
                  <a:pt x="234" y="553"/>
                </a:cubicBezTo>
                <a:lnTo>
                  <a:pt x="42" y="361"/>
                </a:lnTo>
                <a:cubicBezTo>
                  <a:pt x="0" y="487"/>
                  <a:pt x="29" y="631"/>
                  <a:pt x="130" y="731"/>
                </a:cubicBezTo>
                <a:cubicBezTo>
                  <a:pt x="230" y="831"/>
                  <a:pt x="374" y="860"/>
                  <a:pt x="500" y="819"/>
                </a:cubicBezTo>
                <a:lnTo>
                  <a:pt x="899" y="1218"/>
                </a:lnTo>
                <a:cubicBezTo>
                  <a:pt x="796" y="1327"/>
                  <a:pt x="682" y="1463"/>
                  <a:pt x="596" y="1549"/>
                </a:cubicBezTo>
                <a:cubicBezTo>
                  <a:pt x="497" y="1648"/>
                  <a:pt x="294" y="1768"/>
                  <a:pt x="284" y="1779"/>
                </a:cubicBezTo>
                <a:cubicBezTo>
                  <a:pt x="274" y="1789"/>
                  <a:pt x="273" y="1843"/>
                  <a:pt x="285" y="1855"/>
                </a:cubicBezTo>
                <a:cubicBezTo>
                  <a:pt x="297" y="1867"/>
                  <a:pt x="481" y="2051"/>
                  <a:pt x="481" y="2051"/>
                </a:cubicBezTo>
                <a:cubicBezTo>
                  <a:pt x="528" y="2098"/>
                  <a:pt x="567" y="2137"/>
                  <a:pt x="571" y="2141"/>
                </a:cubicBezTo>
                <a:cubicBezTo>
                  <a:pt x="583" y="2153"/>
                  <a:pt x="637" y="2152"/>
                  <a:pt x="647" y="2142"/>
                </a:cubicBezTo>
                <a:cubicBezTo>
                  <a:pt x="658" y="2132"/>
                  <a:pt x="862" y="1845"/>
                  <a:pt x="961" y="1746"/>
                </a:cubicBezTo>
                <a:cubicBezTo>
                  <a:pt x="1046" y="1661"/>
                  <a:pt x="1118" y="1610"/>
                  <a:pt x="1208" y="1526"/>
                </a:cubicBezTo>
                <a:lnTo>
                  <a:pt x="1792" y="2111"/>
                </a:lnTo>
                <a:cubicBezTo>
                  <a:pt x="1849" y="2168"/>
                  <a:pt x="1946" y="2162"/>
                  <a:pt x="2010" y="2098"/>
                </a:cubicBezTo>
                <a:cubicBezTo>
                  <a:pt x="2074" y="2034"/>
                  <a:pt x="2080" y="1937"/>
                  <a:pt x="2023" y="1880"/>
                </a:cubicBezTo>
                <a:lnTo>
                  <a:pt x="1426" y="1282"/>
                </a:lnTo>
                <a:cubicBezTo>
                  <a:pt x="1496" y="1193"/>
                  <a:pt x="1556" y="1112"/>
                  <a:pt x="1568" y="1097"/>
                </a:cubicBezTo>
                <a:cubicBezTo>
                  <a:pt x="1590" y="1071"/>
                  <a:pt x="1577" y="1051"/>
                  <a:pt x="1564" y="1037"/>
                </a:cubicBezTo>
                <a:cubicBezTo>
                  <a:pt x="1564" y="1037"/>
                  <a:pt x="1564" y="1037"/>
                  <a:pt x="1563" y="1037"/>
                </a:cubicBezTo>
                <a:cubicBezTo>
                  <a:pt x="1638" y="962"/>
                  <a:pt x="1783" y="828"/>
                  <a:pt x="1867" y="818"/>
                </a:cubicBezTo>
                <a:cubicBezTo>
                  <a:pt x="1939" y="809"/>
                  <a:pt x="1980" y="831"/>
                  <a:pt x="2028" y="879"/>
                </a:cubicBezTo>
                <a:cubicBezTo>
                  <a:pt x="2073" y="924"/>
                  <a:pt x="2073" y="988"/>
                  <a:pt x="2062" y="1043"/>
                </a:cubicBezTo>
                <a:cubicBezTo>
                  <a:pt x="2059" y="1061"/>
                  <a:pt x="2062" y="1080"/>
                  <a:pt x="2076" y="1094"/>
                </a:cubicBezTo>
                <a:lnTo>
                  <a:pt x="2197" y="1216"/>
                </a:lnTo>
                <a:cubicBezTo>
                  <a:pt x="2218" y="1236"/>
                  <a:pt x="2251" y="1236"/>
                  <a:pt x="2271" y="1216"/>
                </a:cubicBezTo>
                <a:lnTo>
                  <a:pt x="2527" y="960"/>
                </a:lnTo>
                <a:cubicBezTo>
                  <a:pt x="2547" y="940"/>
                  <a:pt x="2547" y="907"/>
                  <a:pt x="2527" y="8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Freeform 30">
            <a:extLst>
              <a:ext uri="{FF2B5EF4-FFF2-40B4-BE49-F238E27FC236}">
                <a16:creationId xmlns:a16="http://schemas.microsoft.com/office/drawing/2014/main" id="{1E34A65E-868B-1FAD-B72C-CB6A630783A9}"/>
              </a:ext>
            </a:extLst>
          </p:cNvPr>
          <p:cNvSpPr>
            <a:spLocks noEditPoints="1"/>
          </p:cNvSpPr>
          <p:nvPr/>
        </p:nvSpPr>
        <p:spPr bwMode="auto">
          <a:xfrm>
            <a:off x="792624" y="1933169"/>
            <a:ext cx="260345" cy="283369"/>
          </a:xfrm>
          <a:custGeom>
            <a:avLst/>
            <a:gdLst>
              <a:gd name="T0" fmla="*/ 51838636 w 2351"/>
              <a:gd name="T1" fmla="*/ 50797815 h 2557"/>
              <a:gd name="T2" fmla="*/ 56454270 w 2351"/>
              <a:gd name="T3" fmla="*/ 55415707 h 2557"/>
              <a:gd name="T4" fmla="*/ 48958678 w 2351"/>
              <a:gd name="T5" fmla="*/ 60467894 h 2557"/>
              <a:gd name="T6" fmla="*/ 49905429 w 2351"/>
              <a:gd name="T7" fmla="*/ 49811019 h 2557"/>
              <a:gd name="T8" fmla="*/ 54639581 w 2351"/>
              <a:gd name="T9" fmla="*/ 70177508 h 2557"/>
              <a:gd name="T10" fmla="*/ 53811149 w 2351"/>
              <a:gd name="T11" fmla="*/ 72032493 h 2557"/>
              <a:gd name="T12" fmla="*/ 47459441 w 2351"/>
              <a:gd name="T13" fmla="*/ 64888507 h 2557"/>
              <a:gd name="T14" fmla="*/ 58071826 w 2351"/>
              <a:gd name="T15" fmla="*/ 39035737 h 2557"/>
              <a:gd name="T16" fmla="*/ 58229651 w 2351"/>
              <a:gd name="T17" fmla="*/ 39114609 h 2557"/>
              <a:gd name="T18" fmla="*/ 43790557 w 2351"/>
              <a:gd name="T19" fmla="*/ 75348102 h 2557"/>
              <a:gd name="T20" fmla="*/ 38267480 w 2351"/>
              <a:gd name="T21" fmla="*/ 71085233 h 2557"/>
              <a:gd name="T22" fmla="*/ 39056406 w 2351"/>
              <a:gd name="T23" fmla="*/ 68361860 h 2557"/>
              <a:gd name="T24" fmla="*/ 45408114 w 2351"/>
              <a:gd name="T25" fmla="*/ 76176954 h 2557"/>
              <a:gd name="T26" fmla="*/ 38267480 w 2351"/>
              <a:gd name="T27" fmla="*/ 57665450 h 2557"/>
              <a:gd name="T28" fmla="*/ 36176448 w 2351"/>
              <a:gd name="T29" fmla="*/ 54902542 h 2557"/>
              <a:gd name="T30" fmla="*/ 42843807 w 2351"/>
              <a:gd name="T31" fmla="*/ 49811019 h 2557"/>
              <a:gd name="T32" fmla="*/ 43711744 w 2351"/>
              <a:gd name="T33" fmla="*/ 60467894 h 2557"/>
              <a:gd name="T34" fmla="*/ 34637904 w 2351"/>
              <a:gd name="T35" fmla="*/ 39114609 h 2557"/>
              <a:gd name="T36" fmla="*/ 34559090 w 2351"/>
              <a:gd name="T37" fmla="*/ 39272552 h 2557"/>
              <a:gd name="T38" fmla="*/ 34637904 w 2351"/>
              <a:gd name="T39" fmla="*/ 39035737 h 2557"/>
              <a:gd name="T40" fmla="*/ 91565648 w 2351"/>
              <a:gd name="T41" fmla="*/ 18590376 h 2557"/>
              <a:gd name="T42" fmla="*/ 58387476 w 2351"/>
              <a:gd name="T43" fmla="*/ 14761801 h 2557"/>
              <a:gd name="T44" fmla="*/ 50852379 w 2351"/>
              <a:gd name="T45" fmla="*/ 10262117 h 2557"/>
              <a:gd name="T46" fmla="*/ 44658495 w 2351"/>
              <a:gd name="T47" fmla="*/ 14445915 h 2557"/>
              <a:gd name="T48" fmla="*/ 37873017 w 2351"/>
              <a:gd name="T49" fmla="*/ 7420336 h 2557"/>
              <a:gd name="T50" fmla="*/ 14675732 w 2351"/>
              <a:gd name="T51" fmla="*/ 25102789 h 2557"/>
              <a:gd name="T52" fmla="*/ 45052958 w 2351"/>
              <a:gd name="T53" fmla="*/ 44206331 h 2557"/>
              <a:gd name="T54" fmla="*/ 34559090 w 2351"/>
              <a:gd name="T55" fmla="*/ 38601643 h 2557"/>
              <a:gd name="T56" fmla="*/ 39135417 w 2351"/>
              <a:gd name="T57" fmla="*/ 35128289 h 2557"/>
              <a:gd name="T58" fmla="*/ 29193639 w 2351"/>
              <a:gd name="T59" fmla="*/ 38956865 h 2557"/>
              <a:gd name="T60" fmla="*/ 29390970 w 2351"/>
              <a:gd name="T61" fmla="*/ 40653907 h 2557"/>
              <a:gd name="T62" fmla="*/ 35387522 w 2351"/>
              <a:gd name="T63" fmla="*/ 45035183 h 2557"/>
              <a:gd name="T64" fmla="*/ 41265756 w 2351"/>
              <a:gd name="T65" fmla="*/ 47600613 h 2557"/>
              <a:gd name="T66" fmla="*/ 33888483 w 2351"/>
              <a:gd name="T67" fmla="*/ 53008022 h 2557"/>
              <a:gd name="T68" fmla="*/ 33848978 w 2351"/>
              <a:gd name="T69" fmla="*/ 56994540 h 2557"/>
              <a:gd name="T70" fmla="*/ 43040939 w 2351"/>
              <a:gd name="T71" fmla="*/ 63033323 h 2557"/>
              <a:gd name="T72" fmla="*/ 35229697 w 2351"/>
              <a:gd name="T73" fmla="*/ 70059101 h 2557"/>
              <a:gd name="T74" fmla="*/ 36649923 w 2351"/>
              <a:gd name="T75" fmla="*/ 73650861 h 2557"/>
              <a:gd name="T76" fmla="*/ 43119950 w 2351"/>
              <a:gd name="T77" fmla="*/ 78387162 h 2557"/>
              <a:gd name="T78" fmla="*/ 38701448 w 2351"/>
              <a:gd name="T79" fmla="*/ 89636074 h 2557"/>
              <a:gd name="T80" fmla="*/ 39806024 w 2351"/>
              <a:gd name="T81" fmla="*/ 86439071 h 2557"/>
              <a:gd name="T82" fmla="*/ 45486927 w 2351"/>
              <a:gd name="T83" fmla="*/ 80084402 h 2557"/>
              <a:gd name="T84" fmla="*/ 47262309 w 2351"/>
              <a:gd name="T85" fmla="*/ 80084402 h 2557"/>
              <a:gd name="T86" fmla="*/ 52864398 w 2351"/>
              <a:gd name="T87" fmla="*/ 86439071 h 2557"/>
              <a:gd name="T88" fmla="*/ 54047787 w 2351"/>
              <a:gd name="T89" fmla="*/ 89636074 h 2557"/>
              <a:gd name="T90" fmla="*/ 49550472 w 2351"/>
              <a:gd name="T91" fmla="*/ 78387162 h 2557"/>
              <a:gd name="T92" fmla="*/ 56099313 w 2351"/>
              <a:gd name="T93" fmla="*/ 73650861 h 2557"/>
              <a:gd name="T94" fmla="*/ 57480033 w 2351"/>
              <a:gd name="T95" fmla="*/ 70059101 h 2557"/>
              <a:gd name="T96" fmla="*/ 49629285 w 2351"/>
              <a:gd name="T97" fmla="*/ 63033323 h 2557"/>
              <a:gd name="T98" fmla="*/ 58821445 w 2351"/>
              <a:gd name="T99" fmla="*/ 56994540 h 2557"/>
              <a:gd name="T100" fmla="*/ 58821445 w 2351"/>
              <a:gd name="T101" fmla="*/ 53008022 h 2557"/>
              <a:gd name="T102" fmla="*/ 51443974 w 2351"/>
              <a:gd name="T103" fmla="*/ 47600613 h 2557"/>
              <a:gd name="T104" fmla="*/ 57361713 w 2351"/>
              <a:gd name="T105" fmla="*/ 45035183 h 2557"/>
              <a:gd name="T106" fmla="*/ 63318760 w 2351"/>
              <a:gd name="T107" fmla="*/ 40653907 h 2557"/>
              <a:gd name="T108" fmla="*/ 63555597 w 2351"/>
              <a:gd name="T109" fmla="*/ 38956865 h 2557"/>
              <a:gd name="T110" fmla="*/ 53574511 w 2351"/>
              <a:gd name="T111" fmla="*/ 35128289 h 2557"/>
              <a:gd name="T112" fmla="*/ 58071826 w 2351"/>
              <a:gd name="T113" fmla="*/ 38601643 h 2557"/>
              <a:gd name="T114" fmla="*/ 47696277 w 2351"/>
              <a:gd name="T115" fmla="*/ 44206331 h 2557"/>
              <a:gd name="T116" fmla="*/ 77994492 w 2351"/>
              <a:gd name="T117" fmla="*/ 25102789 h 255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351" h="2557">
                <a:moveTo>
                  <a:pt x="1265" y="1262"/>
                </a:moveTo>
                <a:lnTo>
                  <a:pt x="1265" y="1262"/>
                </a:lnTo>
                <a:cubicBezTo>
                  <a:pt x="1282" y="1270"/>
                  <a:pt x="1299" y="1277"/>
                  <a:pt x="1314" y="1287"/>
                </a:cubicBezTo>
                <a:cubicBezTo>
                  <a:pt x="1358" y="1311"/>
                  <a:pt x="1407" y="1341"/>
                  <a:pt x="1426" y="1373"/>
                </a:cubicBezTo>
                <a:cubicBezTo>
                  <a:pt x="1431" y="1380"/>
                  <a:pt x="1433" y="1388"/>
                  <a:pt x="1433" y="1391"/>
                </a:cubicBezTo>
                <a:cubicBezTo>
                  <a:pt x="1433" y="1401"/>
                  <a:pt x="1433" y="1399"/>
                  <a:pt x="1431" y="1404"/>
                </a:cubicBezTo>
                <a:cubicBezTo>
                  <a:pt x="1431" y="1408"/>
                  <a:pt x="1429" y="1412"/>
                  <a:pt x="1426" y="1416"/>
                </a:cubicBezTo>
                <a:cubicBezTo>
                  <a:pt x="1418" y="1431"/>
                  <a:pt x="1401" y="1445"/>
                  <a:pt x="1381" y="1461"/>
                </a:cubicBezTo>
                <a:cubicBezTo>
                  <a:pt x="1340" y="1489"/>
                  <a:pt x="1291" y="1511"/>
                  <a:pt x="1241" y="1532"/>
                </a:cubicBezTo>
                <a:cubicBezTo>
                  <a:pt x="1229" y="1537"/>
                  <a:pt x="1216" y="1543"/>
                  <a:pt x="1203" y="1548"/>
                </a:cubicBezTo>
                <a:lnTo>
                  <a:pt x="1207" y="1242"/>
                </a:lnTo>
                <a:cubicBezTo>
                  <a:pt x="1226" y="1249"/>
                  <a:pt x="1246" y="1255"/>
                  <a:pt x="1265" y="1262"/>
                </a:cubicBezTo>
                <a:close/>
                <a:moveTo>
                  <a:pt x="1358" y="1732"/>
                </a:moveTo>
                <a:lnTo>
                  <a:pt x="1358" y="1732"/>
                </a:lnTo>
                <a:cubicBezTo>
                  <a:pt x="1375" y="1749"/>
                  <a:pt x="1385" y="1764"/>
                  <a:pt x="1385" y="1778"/>
                </a:cubicBezTo>
                <a:lnTo>
                  <a:pt x="1385" y="1792"/>
                </a:lnTo>
                <a:cubicBezTo>
                  <a:pt x="1383" y="1795"/>
                  <a:pt x="1383" y="1797"/>
                  <a:pt x="1381" y="1801"/>
                </a:cubicBezTo>
                <a:cubicBezTo>
                  <a:pt x="1377" y="1810"/>
                  <a:pt x="1371" y="1818"/>
                  <a:pt x="1364" y="1825"/>
                </a:cubicBezTo>
                <a:cubicBezTo>
                  <a:pt x="1334" y="1859"/>
                  <a:pt x="1287" y="1885"/>
                  <a:pt x="1241" y="1909"/>
                </a:cubicBezTo>
                <a:cubicBezTo>
                  <a:pt x="1228" y="1917"/>
                  <a:pt x="1213" y="1923"/>
                  <a:pt x="1199" y="1930"/>
                </a:cubicBezTo>
                <a:lnTo>
                  <a:pt x="1203" y="1644"/>
                </a:lnTo>
                <a:cubicBezTo>
                  <a:pt x="1211" y="1648"/>
                  <a:pt x="1220" y="1651"/>
                  <a:pt x="1229" y="1655"/>
                </a:cubicBezTo>
                <a:cubicBezTo>
                  <a:pt x="1276" y="1677"/>
                  <a:pt x="1327" y="1702"/>
                  <a:pt x="1358" y="1732"/>
                </a:cubicBezTo>
                <a:close/>
                <a:moveTo>
                  <a:pt x="1472" y="989"/>
                </a:moveTo>
                <a:lnTo>
                  <a:pt x="1472" y="989"/>
                </a:lnTo>
                <a:cubicBezTo>
                  <a:pt x="1472" y="987"/>
                  <a:pt x="1474" y="982"/>
                  <a:pt x="1474" y="982"/>
                </a:cubicBezTo>
                <a:cubicBezTo>
                  <a:pt x="1476" y="985"/>
                  <a:pt x="1478" y="989"/>
                  <a:pt x="1476" y="991"/>
                </a:cubicBezTo>
                <a:cubicBezTo>
                  <a:pt x="1476" y="993"/>
                  <a:pt x="1474" y="993"/>
                  <a:pt x="1472" y="995"/>
                </a:cubicBezTo>
                <a:lnTo>
                  <a:pt x="1472" y="989"/>
                </a:lnTo>
                <a:close/>
                <a:moveTo>
                  <a:pt x="1110" y="1909"/>
                </a:moveTo>
                <a:lnTo>
                  <a:pt x="1110" y="1909"/>
                </a:lnTo>
                <a:cubicBezTo>
                  <a:pt x="1061" y="1885"/>
                  <a:pt x="1015" y="1859"/>
                  <a:pt x="985" y="1825"/>
                </a:cubicBezTo>
                <a:cubicBezTo>
                  <a:pt x="979" y="1818"/>
                  <a:pt x="973" y="1810"/>
                  <a:pt x="970" y="1801"/>
                </a:cubicBezTo>
                <a:cubicBezTo>
                  <a:pt x="968" y="1797"/>
                  <a:pt x="968" y="1795"/>
                  <a:pt x="966" y="1792"/>
                </a:cubicBezTo>
                <a:cubicBezTo>
                  <a:pt x="966" y="1790"/>
                  <a:pt x="964" y="1777"/>
                  <a:pt x="964" y="1778"/>
                </a:cubicBezTo>
                <a:cubicBezTo>
                  <a:pt x="964" y="1764"/>
                  <a:pt x="975" y="1749"/>
                  <a:pt x="990" y="1732"/>
                </a:cubicBezTo>
                <a:cubicBezTo>
                  <a:pt x="1024" y="1702"/>
                  <a:pt x="1072" y="1677"/>
                  <a:pt x="1121" y="1655"/>
                </a:cubicBezTo>
                <a:cubicBezTo>
                  <a:pt x="1130" y="1651"/>
                  <a:pt x="1138" y="1648"/>
                  <a:pt x="1147" y="1644"/>
                </a:cubicBezTo>
                <a:lnTo>
                  <a:pt x="1151" y="1930"/>
                </a:lnTo>
                <a:cubicBezTo>
                  <a:pt x="1136" y="1923"/>
                  <a:pt x="1123" y="1917"/>
                  <a:pt x="1110" y="1909"/>
                </a:cubicBezTo>
                <a:close/>
                <a:moveTo>
                  <a:pt x="970" y="1461"/>
                </a:moveTo>
                <a:lnTo>
                  <a:pt x="970" y="1461"/>
                </a:lnTo>
                <a:cubicBezTo>
                  <a:pt x="949" y="1445"/>
                  <a:pt x="932" y="1431"/>
                  <a:pt x="923" y="1416"/>
                </a:cubicBezTo>
                <a:cubicBezTo>
                  <a:pt x="921" y="1412"/>
                  <a:pt x="919" y="1408"/>
                  <a:pt x="919" y="1404"/>
                </a:cubicBezTo>
                <a:cubicBezTo>
                  <a:pt x="917" y="1399"/>
                  <a:pt x="917" y="1401"/>
                  <a:pt x="917" y="1391"/>
                </a:cubicBezTo>
                <a:cubicBezTo>
                  <a:pt x="917" y="1388"/>
                  <a:pt x="919" y="1380"/>
                  <a:pt x="923" y="1373"/>
                </a:cubicBezTo>
                <a:cubicBezTo>
                  <a:pt x="943" y="1341"/>
                  <a:pt x="990" y="1311"/>
                  <a:pt x="1035" y="1287"/>
                </a:cubicBezTo>
                <a:cubicBezTo>
                  <a:pt x="1052" y="1277"/>
                  <a:pt x="1069" y="1270"/>
                  <a:pt x="1086" y="1262"/>
                </a:cubicBezTo>
                <a:cubicBezTo>
                  <a:pt x="1104" y="1255"/>
                  <a:pt x="1123" y="1249"/>
                  <a:pt x="1142" y="1242"/>
                </a:cubicBezTo>
                <a:lnTo>
                  <a:pt x="1145" y="1548"/>
                </a:lnTo>
                <a:cubicBezTo>
                  <a:pt x="1134" y="1543"/>
                  <a:pt x="1121" y="1537"/>
                  <a:pt x="1108" y="1532"/>
                </a:cubicBezTo>
                <a:cubicBezTo>
                  <a:pt x="1059" y="1511"/>
                  <a:pt x="1009" y="1489"/>
                  <a:pt x="970" y="1461"/>
                </a:cubicBezTo>
                <a:close/>
                <a:moveTo>
                  <a:pt x="878" y="991"/>
                </a:moveTo>
                <a:lnTo>
                  <a:pt x="878" y="991"/>
                </a:lnTo>
                <a:lnTo>
                  <a:pt x="876" y="991"/>
                </a:lnTo>
                <a:cubicBezTo>
                  <a:pt x="878" y="995"/>
                  <a:pt x="878" y="995"/>
                  <a:pt x="878" y="997"/>
                </a:cubicBezTo>
                <a:lnTo>
                  <a:pt x="876" y="995"/>
                </a:lnTo>
                <a:cubicBezTo>
                  <a:pt x="876" y="993"/>
                  <a:pt x="874" y="993"/>
                  <a:pt x="874" y="991"/>
                </a:cubicBezTo>
                <a:cubicBezTo>
                  <a:pt x="872" y="989"/>
                  <a:pt x="874" y="985"/>
                  <a:pt x="876" y="982"/>
                </a:cubicBezTo>
                <a:cubicBezTo>
                  <a:pt x="876" y="982"/>
                  <a:pt x="878" y="987"/>
                  <a:pt x="878" y="989"/>
                </a:cubicBezTo>
                <a:lnTo>
                  <a:pt x="878" y="991"/>
                </a:lnTo>
                <a:close/>
                <a:moveTo>
                  <a:pt x="2321" y="471"/>
                </a:moveTo>
                <a:lnTo>
                  <a:pt x="2321" y="471"/>
                </a:lnTo>
                <a:cubicBezTo>
                  <a:pt x="2291" y="434"/>
                  <a:pt x="1975" y="372"/>
                  <a:pt x="1766" y="166"/>
                </a:cubicBezTo>
                <a:cubicBezTo>
                  <a:pt x="1596" y="0"/>
                  <a:pt x="1409" y="84"/>
                  <a:pt x="1390" y="188"/>
                </a:cubicBezTo>
                <a:cubicBezTo>
                  <a:pt x="1370" y="293"/>
                  <a:pt x="1513" y="295"/>
                  <a:pt x="1480" y="374"/>
                </a:cubicBezTo>
                <a:cubicBezTo>
                  <a:pt x="1457" y="428"/>
                  <a:pt x="1308" y="454"/>
                  <a:pt x="1216" y="465"/>
                </a:cubicBezTo>
                <a:lnTo>
                  <a:pt x="1218" y="366"/>
                </a:lnTo>
                <a:cubicBezTo>
                  <a:pt x="1259" y="349"/>
                  <a:pt x="1289" y="308"/>
                  <a:pt x="1289" y="260"/>
                </a:cubicBezTo>
                <a:cubicBezTo>
                  <a:pt x="1289" y="196"/>
                  <a:pt x="1239" y="144"/>
                  <a:pt x="1175" y="144"/>
                </a:cubicBezTo>
                <a:cubicBezTo>
                  <a:pt x="1112" y="144"/>
                  <a:pt x="1059" y="196"/>
                  <a:pt x="1059" y="260"/>
                </a:cubicBezTo>
                <a:cubicBezTo>
                  <a:pt x="1059" y="308"/>
                  <a:pt x="1089" y="349"/>
                  <a:pt x="1132" y="366"/>
                </a:cubicBezTo>
                <a:lnTo>
                  <a:pt x="1134" y="465"/>
                </a:lnTo>
                <a:cubicBezTo>
                  <a:pt x="1043" y="454"/>
                  <a:pt x="893" y="428"/>
                  <a:pt x="869" y="374"/>
                </a:cubicBezTo>
                <a:cubicBezTo>
                  <a:pt x="835" y="295"/>
                  <a:pt x="979" y="293"/>
                  <a:pt x="960" y="188"/>
                </a:cubicBezTo>
                <a:cubicBezTo>
                  <a:pt x="940" y="84"/>
                  <a:pt x="753" y="0"/>
                  <a:pt x="585" y="166"/>
                </a:cubicBezTo>
                <a:cubicBezTo>
                  <a:pt x="375" y="372"/>
                  <a:pt x="60" y="434"/>
                  <a:pt x="28" y="471"/>
                </a:cubicBezTo>
                <a:cubicBezTo>
                  <a:pt x="0" y="505"/>
                  <a:pt x="93" y="604"/>
                  <a:pt x="372" y="636"/>
                </a:cubicBezTo>
                <a:cubicBezTo>
                  <a:pt x="652" y="665"/>
                  <a:pt x="641" y="694"/>
                  <a:pt x="736" y="731"/>
                </a:cubicBezTo>
                <a:cubicBezTo>
                  <a:pt x="872" y="783"/>
                  <a:pt x="1058" y="789"/>
                  <a:pt x="1136" y="789"/>
                </a:cubicBezTo>
                <a:lnTo>
                  <a:pt x="1142" y="1120"/>
                </a:lnTo>
                <a:cubicBezTo>
                  <a:pt x="1117" y="1109"/>
                  <a:pt x="1095" y="1098"/>
                  <a:pt x="1072" y="1086"/>
                </a:cubicBezTo>
                <a:cubicBezTo>
                  <a:pt x="1033" y="1068"/>
                  <a:pt x="996" y="1047"/>
                  <a:pt x="960" y="1027"/>
                </a:cubicBezTo>
                <a:lnTo>
                  <a:pt x="876" y="978"/>
                </a:lnTo>
                <a:cubicBezTo>
                  <a:pt x="880" y="974"/>
                  <a:pt x="884" y="970"/>
                  <a:pt x="889" y="965"/>
                </a:cubicBezTo>
                <a:cubicBezTo>
                  <a:pt x="914" y="942"/>
                  <a:pt x="953" y="924"/>
                  <a:pt x="992" y="903"/>
                </a:cubicBezTo>
                <a:lnTo>
                  <a:pt x="992" y="890"/>
                </a:lnTo>
                <a:cubicBezTo>
                  <a:pt x="945" y="875"/>
                  <a:pt x="897" y="869"/>
                  <a:pt x="841" y="884"/>
                </a:cubicBezTo>
                <a:cubicBezTo>
                  <a:pt x="815" y="892"/>
                  <a:pt x="783" y="907"/>
                  <a:pt x="760" y="937"/>
                </a:cubicBezTo>
                <a:cubicBezTo>
                  <a:pt x="749" y="952"/>
                  <a:pt x="742" y="970"/>
                  <a:pt x="740" y="987"/>
                </a:cubicBezTo>
                <a:lnTo>
                  <a:pt x="738" y="995"/>
                </a:lnTo>
                <a:lnTo>
                  <a:pt x="738" y="1004"/>
                </a:lnTo>
                <a:cubicBezTo>
                  <a:pt x="738" y="1004"/>
                  <a:pt x="742" y="1027"/>
                  <a:pt x="745" y="1030"/>
                </a:cubicBezTo>
                <a:cubicBezTo>
                  <a:pt x="751" y="1043"/>
                  <a:pt x="757" y="1051"/>
                  <a:pt x="762" y="1060"/>
                </a:cubicBezTo>
                <a:cubicBezTo>
                  <a:pt x="788" y="1088"/>
                  <a:pt x="809" y="1099"/>
                  <a:pt x="831" y="1113"/>
                </a:cubicBezTo>
                <a:cubicBezTo>
                  <a:pt x="854" y="1124"/>
                  <a:pt x="874" y="1133"/>
                  <a:pt x="897" y="1141"/>
                </a:cubicBezTo>
                <a:lnTo>
                  <a:pt x="1024" y="1180"/>
                </a:lnTo>
                <a:cubicBezTo>
                  <a:pt x="1039" y="1186"/>
                  <a:pt x="1054" y="1191"/>
                  <a:pt x="1067" y="1195"/>
                </a:cubicBezTo>
                <a:cubicBezTo>
                  <a:pt x="1061" y="1199"/>
                  <a:pt x="1054" y="1202"/>
                  <a:pt x="1046" y="1206"/>
                </a:cubicBezTo>
                <a:cubicBezTo>
                  <a:pt x="1044" y="1208"/>
                  <a:pt x="1043" y="1208"/>
                  <a:pt x="1043" y="1210"/>
                </a:cubicBezTo>
                <a:cubicBezTo>
                  <a:pt x="1028" y="1217"/>
                  <a:pt x="1013" y="1223"/>
                  <a:pt x="998" y="1230"/>
                </a:cubicBezTo>
                <a:cubicBezTo>
                  <a:pt x="949" y="1260"/>
                  <a:pt x="897" y="1287"/>
                  <a:pt x="859" y="1343"/>
                </a:cubicBezTo>
                <a:cubicBezTo>
                  <a:pt x="850" y="1358"/>
                  <a:pt x="844" y="1373"/>
                  <a:pt x="844" y="1395"/>
                </a:cubicBezTo>
                <a:cubicBezTo>
                  <a:pt x="844" y="1399"/>
                  <a:pt x="846" y="1412"/>
                  <a:pt x="848" y="1419"/>
                </a:cubicBezTo>
                <a:cubicBezTo>
                  <a:pt x="850" y="1429"/>
                  <a:pt x="854" y="1436"/>
                  <a:pt x="858" y="1444"/>
                </a:cubicBezTo>
                <a:cubicBezTo>
                  <a:pt x="876" y="1474"/>
                  <a:pt x="901" y="1494"/>
                  <a:pt x="925" y="1511"/>
                </a:cubicBezTo>
                <a:cubicBezTo>
                  <a:pt x="973" y="1545"/>
                  <a:pt x="1026" y="1567"/>
                  <a:pt x="1076" y="1590"/>
                </a:cubicBezTo>
                <a:cubicBezTo>
                  <a:pt x="1082" y="1591"/>
                  <a:pt x="1087" y="1595"/>
                  <a:pt x="1091" y="1597"/>
                </a:cubicBezTo>
                <a:cubicBezTo>
                  <a:pt x="1091" y="1597"/>
                  <a:pt x="1089" y="1597"/>
                  <a:pt x="1087" y="1599"/>
                </a:cubicBezTo>
                <a:cubicBezTo>
                  <a:pt x="1037" y="1621"/>
                  <a:pt x="985" y="1646"/>
                  <a:pt x="938" y="1689"/>
                </a:cubicBezTo>
                <a:cubicBezTo>
                  <a:pt x="915" y="1709"/>
                  <a:pt x="893" y="1739"/>
                  <a:pt x="893" y="1775"/>
                </a:cubicBezTo>
                <a:cubicBezTo>
                  <a:pt x="893" y="1790"/>
                  <a:pt x="893" y="1790"/>
                  <a:pt x="895" y="1799"/>
                </a:cubicBezTo>
                <a:cubicBezTo>
                  <a:pt x="897" y="1808"/>
                  <a:pt x="899" y="1818"/>
                  <a:pt x="902" y="1825"/>
                </a:cubicBezTo>
                <a:cubicBezTo>
                  <a:pt x="908" y="1840"/>
                  <a:pt x="919" y="1853"/>
                  <a:pt x="929" y="1866"/>
                </a:cubicBezTo>
                <a:cubicBezTo>
                  <a:pt x="972" y="1911"/>
                  <a:pt x="1024" y="1939"/>
                  <a:pt x="1072" y="1966"/>
                </a:cubicBezTo>
                <a:cubicBezTo>
                  <a:pt x="1082" y="1971"/>
                  <a:pt x="1093" y="1975"/>
                  <a:pt x="1102" y="1981"/>
                </a:cubicBezTo>
                <a:cubicBezTo>
                  <a:pt x="1101" y="1982"/>
                  <a:pt x="1097" y="1984"/>
                  <a:pt x="1093" y="1986"/>
                </a:cubicBezTo>
                <a:cubicBezTo>
                  <a:pt x="1044" y="2014"/>
                  <a:pt x="992" y="2046"/>
                  <a:pt x="960" y="2104"/>
                </a:cubicBezTo>
                <a:cubicBezTo>
                  <a:pt x="945" y="2132"/>
                  <a:pt x="949" y="2169"/>
                  <a:pt x="955" y="2192"/>
                </a:cubicBezTo>
                <a:cubicBezTo>
                  <a:pt x="958" y="2220"/>
                  <a:pt x="968" y="2246"/>
                  <a:pt x="981" y="2271"/>
                </a:cubicBezTo>
                <a:cubicBezTo>
                  <a:pt x="1003" y="2319"/>
                  <a:pt x="1050" y="2362"/>
                  <a:pt x="1104" y="2375"/>
                </a:cubicBezTo>
                <a:cubicBezTo>
                  <a:pt x="1056" y="2349"/>
                  <a:pt x="1028" y="2304"/>
                  <a:pt x="1016" y="2259"/>
                </a:cubicBezTo>
                <a:cubicBezTo>
                  <a:pt x="1011" y="2237"/>
                  <a:pt x="1009" y="2212"/>
                  <a:pt x="1009" y="2190"/>
                </a:cubicBezTo>
                <a:cubicBezTo>
                  <a:pt x="1011" y="2164"/>
                  <a:pt x="1013" y="2147"/>
                  <a:pt x="1026" y="2130"/>
                </a:cubicBezTo>
                <a:cubicBezTo>
                  <a:pt x="1044" y="2097"/>
                  <a:pt x="1087" y="2067"/>
                  <a:pt x="1132" y="2040"/>
                </a:cubicBezTo>
                <a:cubicBezTo>
                  <a:pt x="1138" y="2037"/>
                  <a:pt x="1145" y="2033"/>
                  <a:pt x="1153" y="2029"/>
                </a:cubicBezTo>
                <a:lnTo>
                  <a:pt x="1158" y="2557"/>
                </a:lnTo>
                <a:lnTo>
                  <a:pt x="1192" y="2557"/>
                </a:lnTo>
                <a:lnTo>
                  <a:pt x="1198" y="2029"/>
                </a:lnTo>
                <a:cubicBezTo>
                  <a:pt x="1205" y="2033"/>
                  <a:pt x="1211" y="2037"/>
                  <a:pt x="1216" y="2040"/>
                </a:cubicBezTo>
                <a:cubicBezTo>
                  <a:pt x="1263" y="2067"/>
                  <a:pt x="1304" y="2097"/>
                  <a:pt x="1323" y="2130"/>
                </a:cubicBezTo>
                <a:cubicBezTo>
                  <a:pt x="1336" y="2147"/>
                  <a:pt x="1340" y="2164"/>
                  <a:pt x="1340" y="2190"/>
                </a:cubicBezTo>
                <a:cubicBezTo>
                  <a:pt x="1342" y="2212"/>
                  <a:pt x="1340" y="2237"/>
                  <a:pt x="1334" y="2259"/>
                </a:cubicBezTo>
                <a:cubicBezTo>
                  <a:pt x="1323" y="2304"/>
                  <a:pt x="1293" y="2349"/>
                  <a:pt x="1244" y="2375"/>
                </a:cubicBezTo>
                <a:cubicBezTo>
                  <a:pt x="1300" y="2362"/>
                  <a:pt x="1345" y="2319"/>
                  <a:pt x="1370" y="2271"/>
                </a:cubicBezTo>
                <a:cubicBezTo>
                  <a:pt x="1383" y="2246"/>
                  <a:pt x="1390" y="2220"/>
                  <a:pt x="1396" y="2192"/>
                </a:cubicBezTo>
                <a:cubicBezTo>
                  <a:pt x="1401" y="2169"/>
                  <a:pt x="1403" y="2132"/>
                  <a:pt x="1390" y="2104"/>
                </a:cubicBezTo>
                <a:cubicBezTo>
                  <a:pt x="1358" y="2046"/>
                  <a:pt x="1304" y="2014"/>
                  <a:pt x="1256" y="1986"/>
                </a:cubicBezTo>
                <a:cubicBezTo>
                  <a:pt x="1254" y="1984"/>
                  <a:pt x="1250" y="1982"/>
                  <a:pt x="1246" y="1981"/>
                </a:cubicBezTo>
                <a:cubicBezTo>
                  <a:pt x="1258" y="1975"/>
                  <a:pt x="1267" y="1971"/>
                  <a:pt x="1278" y="1966"/>
                </a:cubicBezTo>
                <a:cubicBezTo>
                  <a:pt x="1327" y="1939"/>
                  <a:pt x="1379" y="1911"/>
                  <a:pt x="1422" y="1866"/>
                </a:cubicBezTo>
                <a:cubicBezTo>
                  <a:pt x="1431" y="1853"/>
                  <a:pt x="1441" y="1840"/>
                  <a:pt x="1448" y="1825"/>
                </a:cubicBezTo>
                <a:cubicBezTo>
                  <a:pt x="1452" y="1818"/>
                  <a:pt x="1454" y="1808"/>
                  <a:pt x="1456" y="1799"/>
                </a:cubicBezTo>
                <a:cubicBezTo>
                  <a:pt x="1457" y="1790"/>
                  <a:pt x="1457" y="1790"/>
                  <a:pt x="1457" y="1775"/>
                </a:cubicBezTo>
                <a:cubicBezTo>
                  <a:pt x="1456" y="1739"/>
                  <a:pt x="1433" y="1709"/>
                  <a:pt x="1411" y="1689"/>
                </a:cubicBezTo>
                <a:cubicBezTo>
                  <a:pt x="1366" y="1646"/>
                  <a:pt x="1314" y="1621"/>
                  <a:pt x="1261" y="1599"/>
                </a:cubicBezTo>
                <a:cubicBezTo>
                  <a:pt x="1261" y="1597"/>
                  <a:pt x="1259" y="1597"/>
                  <a:pt x="1258" y="1597"/>
                </a:cubicBezTo>
                <a:cubicBezTo>
                  <a:pt x="1263" y="1595"/>
                  <a:pt x="1269" y="1591"/>
                  <a:pt x="1272" y="1590"/>
                </a:cubicBezTo>
                <a:cubicBezTo>
                  <a:pt x="1325" y="1567"/>
                  <a:pt x="1375" y="1545"/>
                  <a:pt x="1426" y="1511"/>
                </a:cubicBezTo>
                <a:cubicBezTo>
                  <a:pt x="1450" y="1494"/>
                  <a:pt x="1474" y="1474"/>
                  <a:pt x="1491" y="1444"/>
                </a:cubicBezTo>
                <a:cubicBezTo>
                  <a:pt x="1495" y="1436"/>
                  <a:pt x="1499" y="1429"/>
                  <a:pt x="1502" y="1419"/>
                </a:cubicBezTo>
                <a:cubicBezTo>
                  <a:pt x="1504" y="1412"/>
                  <a:pt x="1506" y="1399"/>
                  <a:pt x="1506" y="1395"/>
                </a:cubicBezTo>
                <a:cubicBezTo>
                  <a:pt x="1506" y="1373"/>
                  <a:pt x="1499" y="1358"/>
                  <a:pt x="1491" y="1343"/>
                </a:cubicBezTo>
                <a:cubicBezTo>
                  <a:pt x="1454" y="1287"/>
                  <a:pt x="1401" y="1260"/>
                  <a:pt x="1351" y="1230"/>
                </a:cubicBezTo>
                <a:cubicBezTo>
                  <a:pt x="1338" y="1223"/>
                  <a:pt x="1323" y="1217"/>
                  <a:pt x="1308" y="1210"/>
                </a:cubicBezTo>
                <a:cubicBezTo>
                  <a:pt x="1306" y="1208"/>
                  <a:pt x="1304" y="1208"/>
                  <a:pt x="1304" y="1206"/>
                </a:cubicBezTo>
                <a:cubicBezTo>
                  <a:pt x="1297" y="1202"/>
                  <a:pt x="1289" y="1199"/>
                  <a:pt x="1282" y="1195"/>
                </a:cubicBezTo>
                <a:cubicBezTo>
                  <a:pt x="1297" y="1191"/>
                  <a:pt x="1312" y="1186"/>
                  <a:pt x="1325" y="1180"/>
                </a:cubicBezTo>
                <a:lnTo>
                  <a:pt x="1454" y="1141"/>
                </a:lnTo>
                <a:cubicBezTo>
                  <a:pt x="1476" y="1133"/>
                  <a:pt x="1497" y="1124"/>
                  <a:pt x="1519" y="1113"/>
                </a:cubicBezTo>
                <a:cubicBezTo>
                  <a:pt x="1540" y="1099"/>
                  <a:pt x="1562" y="1088"/>
                  <a:pt x="1586" y="1060"/>
                </a:cubicBezTo>
                <a:cubicBezTo>
                  <a:pt x="1592" y="1051"/>
                  <a:pt x="1599" y="1043"/>
                  <a:pt x="1605" y="1030"/>
                </a:cubicBezTo>
                <a:cubicBezTo>
                  <a:pt x="1607" y="1027"/>
                  <a:pt x="1613" y="1004"/>
                  <a:pt x="1611" y="1004"/>
                </a:cubicBezTo>
                <a:lnTo>
                  <a:pt x="1611" y="995"/>
                </a:lnTo>
                <a:lnTo>
                  <a:pt x="1611" y="987"/>
                </a:lnTo>
                <a:cubicBezTo>
                  <a:pt x="1607" y="970"/>
                  <a:pt x="1601" y="952"/>
                  <a:pt x="1588" y="937"/>
                </a:cubicBezTo>
                <a:cubicBezTo>
                  <a:pt x="1566" y="907"/>
                  <a:pt x="1536" y="892"/>
                  <a:pt x="1508" y="884"/>
                </a:cubicBezTo>
                <a:cubicBezTo>
                  <a:pt x="1454" y="869"/>
                  <a:pt x="1405" y="875"/>
                  <a:pt x="1358" y="890"/>
                </a:cubicBezTo>
                <a:lnTo>
                  <a:pt x="1357" y="903"/>
                </a:lnTo>
                <a:cubicBezTo>
                  <a:pt x="1398" y="924"/>
                  <a:pt x="1437" y="942"/>
                  <a:pt x="1461" y="965"/>
                </a:cubicBezTo>
                <a:cubicBezTo>
                  <a:pt x="1467" y="970"/>
                  <a:pt x="1471" y="974"/>
                  <a:pt x="1472" y="978"/>
                </a:cubicBezTo>
                <a:lnTo>
                  <a:pt x="1388" y="1027"/>
                </a:lnTo>
                <a:cubicBezTo>
                  <a:pt x="1353" y="1047"/>
                  <a:pt x="1315" y="1068"/>
                  <a:pt x="1278" y="1086"/>
                </a:cubicBezTo>
                <a:cubicBezTo>
                  <a:pt x="1256" y="1098"/>
                  <a:pt x="1231" y="1109"/>
                  <a:pt x="1209" y="1120"/>
                </a:cubicBezTo>
                <a:lnTo>
                  <a:pt x="1213" y="789"/>
                </a:lnTo>
                <a:cubicBezTo>
                  <a:pt x="1291" y="789"/>
                  <a:pt x="1476" y="783"/>
                  <a:pt x="1613" y="731"/>
                </a:cubicBezTo>
                <a:cubicBezTo>
                  <a:pt x="1710" y="694"/>
                  <a:pt x="1699" y="665"/>
                  <a:pt x="1977" y="636"/>
                </a:cubicBezTo>
                <a:cubicBezTo>
                  <a:pt x="2257" y="604"/>
                  <a:pt x="2351" y="505"/>
                  <a:pt x="2321" y="4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Picture 2" descr="A group of people sitting around a table with laptops and papers&#10;&#10;Description automatically generated">
            <a:extLst>
              <a:ext uri="{FF2B5EF4-FFF2-40B4-BE49-F238E27FC236}">
                <a16:creationId xmlns:a16="http://schemas.microsoft.com/office/drawing/2014/main" id="{5928D3BA-9AEC-E431-991E-80B4215F0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1750" y="1094643"/>
            <a:ext cx="3490133" cy="3086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9CCA27-19A9-2AB8-3A6C-11FC6C50EA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69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>
          <a:extLst>
            <a:ext uri="{FF2B5EF4-FFF2-40B4-BE49-F238E27FC236}">
              <a16:creationId xmlns:a16="http://schemas.microsoft.com/office/drawing/2014/main" id="{D22DF372-185B-839C-2CBD-F1D38FB3A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8">
            <a:extLst>
              <a:ext uri="{FF2B5EF4-FFF2-40B4-BE49-F238E27FC236}">
                <a16:creationId xmlns:a16="http://schemas.microsoft.com/office/drawing/2014/main" id="{190EB10C-6885-06DA-587A-1B620D4FD26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>
            <a:extLst>
              <a:ext uri="{FF2B5EF4-FFF2-40B4-BE49-F238E27FC236}">
                <a16:creationId xmlns:a16="http://schemas.microsoft.com/office/drawing/2014/main" id="{28BC2A53-7EF8-B2B6-63F6-89EBA9A8D9A5}"/>
              </a:ext>
            </a:extLst>
          </p:cNvPr>
          <p:cNvSpPr txBox="1"/>
          <p:nvPr/>
        </p:nvSpPr>
        <p:spPr>
          <a:xfrm>
            <a:off x="1615875" y="226875"/>
            <a:ext cx="40896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i="0" u="none" strike="noStrike" cap="none">
                <a:solidFill>
                  <a:srgbClr val="FE7C2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08</a:t>
            </a:r>
            <a:r>
              <a:rPr lang="en-CA" sz="1800" i="0" u="none" strike="noStrike" cap="none">
                <a:solidFill>
                  <a:schemeClr val="dk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 </a:t>
            </a:r>
            <a:r>
              <a:rPr lang="en-CA" sz="1800">
                <a:solidFill>
                  <a:schemeClr val="lt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Managed FinOps </a:t>
            </a:r>
            <a:r>
              <a:rPr lang="en-CA">
                <a:solidFill>
                  <a:schemeClr val="lt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(Reactive)</a:t>
            </a:r>
            <a:endParaRPr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54" name="Google Shape;154;p18">
            <a:extLst>
              <a:ext uri="{FF2B5EF4-FFF2-40B4-BE49-F238E27FC236}">
                <a16:creationId xmlns:a16="http://schemas.microsoft.com/office/drawing/2014/main" id="{2FC7000D-8965-D64A-F799-B6D89529ADF1}"/>
              </a:ext>
            </a:extLst>
          </p:cNvPr>
          <p:cNvSpPr txBox="1"/>
          <p:nvPr/>
        </p:nvSpPr>
        <p:spPr>
          <a:xfrm>
            <a:off x="5110976" y="917945"/>
            <a:ext cx="47283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Comprehensive</a:t>
            </a:r>
            <a:b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Managed detection &amp; Response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55" name="Google Shape;155;p18">
            <a:extLst>
              <a:ext uri="{FF2B5EF4-FFF2-40B4-BE49-F238E27FC236}">
                <a16:creationId xmlns:a16="http://schemas.microsoft.com/office/drawing/2014/main" id="{AA60F522-1B89-DB72-E42E-77BE0F586BCA}"/>
              </a:ext>
            </a:extLst>
          </p:cNvPr>
          <p:cNvSpPr txBox="1"/>
          <p:nvPr/>
        </p:nvSpPr>
        <p:spPr>
          <a:xfrm>
            <a:off x="5110976" y="1434110"/>
            <a:ext cx="5032500" cy="64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 b="0" i="0" u="none" strike="noStrike" cap="none">
                <a:solidFill>
                  <a:srgbClr val="D8D8D8"/>
                </a:solidFill>
                <a:latin typeface="Manrope Light"/>
                <a:ea typeface="Manrope Light"/>
                <a:cs typeface="Manrope Light"/>
                <a:sym typeface="Manrope Light"/>
              </a:rPr>
              <a:t>Real time monitoring across multiple platforms</a:t>
            </a: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EverythingCloud managed with customer escalation</a:t>
            </a: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Immediate action plans and SOPs</a:t>
            </a:r>
            <a:endParaRPr sz="1000">
              <a:solidFill>
                <a:srgbClr val="D8D8D8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D8D8D8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sp>
        <p:nvSpPr>
          <p:cNvPr id="2" name="Google Shape;154;p18">
            <a:extLst>
              <a:ext uri="{FF2B5EF4-FFF2-40B4-BE49-F238E27FC236}">
                <a16:creationId xmlns:a16="http://schemas.microsoft.com/office/drawing/2014/main" id="{F001BDBE-0616-44E4-CE77-116BE0E30D2B}"/>
              </a:ext>
            </a:extLst>
          </p:cNvPr>
          <p:cNvSpPr txBox="1"/>
          <p:nvPr/>
        </p:nvSpPr>
        <p:spPr>
          <a:xfrm>
            <a:off x="5110976" y="2268558"/>
            <a:ext cx="4728300" cy="574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Alerting, Remediation &amp; Escalation</a:t>
            </a:r>
            <a:endParaRPr lang="en-CA" b="1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4" name="Google Shape;154;p18">
            <a:extLst>
              <a:ext uri="{FF2B5EF4-FFF2-40B4-BE49-F238E27FC236}">
                <a16:creationId xmlns:a16="http://schemas.microsoft.com/office/drawing/2014/main" id="{19EC8181-DE25-F25B-A722-78FEFCE4706B}"/>
              </a:ext>
            </a:extLst>
          </p:cNvPr>
          <p:cNvSpPr txBox="1"/>
          <p:nvPr/>
        </p:nvSpPr>
        <p:spPr>
          <a:xfrm>
            <a:off x="5137520" y="3336754"/>
            <a:ext cx="3530992" cy="620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Integrated Insights &amp; Visibility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4" name="Google Shape;158;p18">
            <a:extLst>
              <a:ext uri="{FF2B5EF4-FFF2-40B4-BE49-F238E27FC236}">
                <a16:creationId xmlns:a16="http://schemas.microsoft.com/office/drawing/2014/main" id="{97FE4CC8-3600-0F5B-1B28-6CA9FCC6D0AB}"/>
              </a:ext>
            </a:extLst>
          </p:cNvPr>
          <p:cNvSpPr txBox="1"/>
          <p:nvPr/>
        </p:nvSpPr>
        <p:spPr>
          <a:xfrm>
            <a:off x="5126530" y="2555892"/>
            <a:ext cx="3845932" cy="53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7800"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All alerts are tracked via tickets in your portal</a:t>
            </a:r>
          </a:p>
          <a:p>
            <a:pPr marL="171450" indent="-177800"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Immediate execution of  action plans and SOPs</a:t>
            </a:r>
            <a:endParaRPr lang="en-CA" sz="1000">
              <a:solidFill>
                <a:srgbClr val="D8D8D8"/>
              </a:solidFill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endParaRPr sz="1000">
              <a:solidFill>
                <a:srgbClr val="D8D8D8"/>
              </a:solidFill>
            </a:endParaRPr>
          </a:p>
        </p:txBody>
      </p:sp>
      <p:sp>
        <p:nvSpPr>
          <p:cNvPr id="15" name="Google Shape;158;p18">
            <a:extLst>
              <a:ext uri="{FF2B5EF4-FFF2-40B4-BE49-F238E27FC236}">
                <a16:creationId xmlns:a16="http://schemas.microsoft.com/office/drawing/2014/main" id="{9D4B8DC8-EEC5-34DA-C043-F302FD51F73B}"/>
              </a:ext>
            </a:extLst>
          </p:cNvPr>
          <p:cNvSpPr txBox="1"/>
          <p:nvPr/>
        </p:nvSpPr>
        <p:spPr>
          <a:xfrm>
            <a:off x="5137520" y="3642554"/>
            <a:ext cx="3604144" cy="81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Arial"/>
              <a:buChar char="•"/>
            </a:pPr>
            <a:r>
              <a:rPr lang="en-CA" sz="1000">
                <a:solidFill>
                  <a:schemeClr val="bg1">
                    <a:lumMod val="85000"/>
                  </a:schemeClr>
                </a:solidFill>
                <a:latin typeface="Manrope Light"/>
              </a:rPr>
              <a:t>All Managed FinOps operations are seamlessly integrated into the SaaS portal, ensuring a unified experience.</a:t>
            </a:r>
            <a:endParaRPr sz="1000">
              <a:solidFill>
                <a:schemeClr val="bg1">
                  <a:lumMod val="85000"/>
                </a:schemeClr>
              </a:solidFill>
              <a:latin typeface="Manrope Ligh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5A110BE-367F-6E77-AA76-35022A69824F}"/>
              </a:ext>
            </a:extLst>
          </p:cNvPr>
          <p:cNvGrpSpPr/>
          <p:nvPr/>
        </p:nvGrpSpPr>
        <p:grpSpPr>
          <a:xfrm>
            <a:off x="557292" y="1440251"/>
            <a:ext cx="3815745" cy="2378150"/>
            <a:chOff x="176376" y="1315395"/>
            <a:chExt cx="4236793" cy="2640566"/>
          </a:xfrm>
        </p:grpSpPr>
        <p:pic>
          <p:nvPicPr>
            <p:cNvPr id="11" name="Picture 10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E30A120D-E5E6-C7BF-6987-68F1627BA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6376" y="1315395"/>
              <a:ext cx="4236793" cy="2640566"/>
            </a:xfrm>
            <a:prstGeom prst="roundRect">
              <a:avLst>
                <a:gd name="adj" fmla="val 3970"/>
              </a:avLst>
            </a:prstGeom>
          </p:spPr>
        </p:pic>
        <p:pic>
          <p:nvPicPr>
            <p:cNvPr id="13" name="Picture 1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0683181B-BA2F-AF28-E521-7F878B09E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54442" y="1387103"/>
              <a:ext cx="3240531" cy="2496662"/>
            </a:xfrm>
            <a:prstGeom prst="roundRect">
              <a:avLst>
                <a:gd name="adj" fmla="val 3183"/>
              </a:avLst>
            </a:prstGeom>
          </p:spPr>
        </p:pic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C143A97C-5DC0-49E3-ADBB-BE0A5CCDFE96}"/>
              </a:ext>
            </a:extLst>
          </p:cNvPr>
          <p:cNvSpPr/>
          <p:nvPr/>
        </p:nvSpPr>
        <p:spPr>
          <a:xfrm>
            <a:off x="4682062" y="2268124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2" name="Freeform 86">
            <a:extLst>
              <a:ext uri="{FF2B5EF4-FFF2-40B4-BE49-F238E27FC236}">
                <a16:creationId xmlns:a16="http://schemas.microsoft.com/office/drawing/2014/main" id="{CB01818D-DCE8-CC3D-59BA-D4F7F6A231E4}"/>
              </a:ext>
            </a:extLst>
          </p:cNvPr>
          <p:cNvSpPr>
            <a:spLocks noEditPoints="1"/>
          </p:cNvSpPr>
          <p:nvPr/>
        </p:nvSpPr>
        <p:spPr bwMode="auto">
          <a:xfrm>
            <a:off x="4766724" y="2376837"/>
            <a:ext cx="227388" cy="161809"/>
          </a:xfrm>
          <a:custGeom>
            <a:avLst/>
            <a:gdLst>
              <a:gd name="T0" fmla="*/ 76145053 w 2550"/>
              <a:gd name="T1" fmla="*/ 19623728 h 1813"/>
              <a:gd name="T2" fmla="*/ 73029918 w 2550"/>
              <a:gd name="T3" fmla="*/ 22545582 h 1813"/>
              <a:gd name="T4" fmla="*/ 72990398 w 2550"/>
              <a:gd name="T5" fmla="*/ 47736735 h 1813"/>
              <a:gd name="T6" fmla="*/ 73503166 w 2550"/>
              <a:gd name="T7" fmla="*/ 51092892 h 1813"/>
              <a:gd name="T8" fmla="*/ 82178319 w 2550"/>
              <a:gd name="T9" fmla="*/ 35141159 h 1813"/>
              <a:gd name="T10" fmla="*/ 82296680 w 2550"/>
              <a:gd name="T11" fmla="*/ 11687416 h 1813"/>
              <a:gd name="T12" fmla="*/ 79260387 w 2550"/>
              <a:gd name="T13" fmla="*/ 11608506 h 1813"/>
              <a:gd name="T14" fmla="*/ 87068084 w 2550"/>
              <a:gd name="T15" fmla="*/ 35141159 h 1813"/>
              <a:gd name="T16" fmla="*/ 79181545 w 2550"/>
              <a:gd name="T17" fmla="*/ 58674010 h 1813"/>
              <a:gd name="T18" fmla="*/ 82217839 w 2550"/>
              <a:gd name="T19" fmla="*/ 58595100 h 1813"/>
              <a:gd name="T20" fmla="*/ 82296680 w 2550"/>
              <a:gd name="T21" fmla="*/ 11687416 h 1813"/>
              <a:gd name="T22" fmla="*/ 64039201 w 2550"/>
              <a:gd name="T23" fmla="*/ 65030930 h 1813"/>
              <a:gd name="T24" fmla="*/ 59859208 w 2550"/>
              <a:gd name="T25" fmla="*/ 65030930 h 1813"/>
              <a:gd name="T26" fmla="*/ 61949204 w 2550"/>
              <a:gd name="T27" fmla="*/ 4461691 h 1813"/>
              <a:gd name="T28" fmla="*/ 64039201 w 2550"/>
              <a:gd name="T29" fmla="*/ 65030930 h 1813"/>
              <a:gd name="T30" fmla="*/ 55403370 w 2550"/>
              <a:gd name="T31" fmla="*/ 57291993 h 1813"/>
              <a:gd name="T32" fmla="*/ 13801641 w 2550"/>
              <a:gd name="T33" fmla="*/ 28152362 h 1813"/>
              <a:gd name="T34" fmla="*/ 55403370 w 2550"/>
              <a:gd name="T35" fmla="*/ 57291993 h 1813"/>
              <a:gd name="T36" fmla="*/ 42784749 w 2550"/>
              <a:gd name="T37" fmla="*/ 60056027 h 1813"/>
              <a:gd name="T38" fmla="*/ 39669614 w 2550"/>
              <a:gd name="T39" fmla="*/ 61556309 h 1813"/>
              <a:gd name="T40" fmla="*/ 27208677 w 2550"/>
              <a:gd name="T41" fmla="*/ 54054300 h 1813"/>
              <a:gd name="T42" fmla="*/ 43573562 w 2550"/>
              <a:gd name="T43" fmla="*/ 57726295 h 1813"/>
              <a:gd name="T44" fmla="*/ 9345604 w 2550"/>
              <a:gd name="T45" fmla="*/ 45130719 h 1813"/>
              <a:gd name="T46" fmla="*/ 6900721 w 2550"/>
              <a:gd name="T47" fmla="*/ 47578915 h 1813"/>
              <a:gd name="T48" fmla="*/ 4455839 w 2550"/>
              <a:gd name="T49" fmla="*/ 25230508 h 1813"/>
              <a:gd name="T50" fmla="*/ 9345604 w 2550"/>
              <a:gd name="T51" fmla="*/ 25230508 h 1813"/>
              <a:gd name="T52" fmla="*/ 61949204 w 2550"/>
              <a:gd name="T53" fmla="*/ 0 h 1813"/>
              <a:gd name="T54" fmla="*/ 55403370 w 2550"/>
              <a:gd name="T55" fmla="*/ 6554494 h 1813"/>
              <a:gd name="T56" fmla="*/ 13564918 w 2550"/>
              <a:gd name="T57" fmla="*/ 23493297 h 1813"/>
              <a:gd name="T58" fmla="*/ 0 w 2550"/>
              <a:gd name="T59" fmla="*/ 25230508 h 1813"/>
              <a:gd name="T60" fmla="*/ 6900721 w 2550"/>
              <a:gd name="T61" fmla="*/ 52040606 h 1813"/>
              <a:gd name="T62" fmla="*/ 23699334 w 2550"/>
              <a:gd name="T63" fmla="*/ 50540125 h 1813"/>
              <a:gd name="T64" fmla="*/ 27050994 w 2550"/>
              <a:gd name="T65" fmla="*/ 61358935 h 1813"/>
              <a:gd name="T66" fmla="*/ 40497748 w 2550"/>
              <a:gd name="T67" fmla="*/ 66136465 h 1813"/>
              <a:gd name="T68" fmla="*/ 46964742 w 2550"/>
              <a:gd name="T69" fmla="*/ 61595864 h 1813"/>
              <a:gd name="T70" fmla="*/ 55403370 w 2550"/>
              <a:gd name="T71" fmla="*/ 62030167 h 1813"/>
              <a:gd name="T72" fmla="*/ 61949204 w 2550"/>
              <a:gd name="T73" fmla="*/ 71585424 h 1813"/>
              <a:gd name="T74" fmla="*/ 68495039 w 2550"/>
              <a:gd name="T75" fmla="*/ 6554494 h 1813"/>
              <a:gd name="T76" fmla="*/ 88408787 w 2550"/>
              <a:gd name="T77" fmla="*/ 3751104 h 1813"/>
              <a:gd name="T78" fmla="*/ 85411815 w 2550"/>
              <a:gd name="T79" fmla="*/ 3671995 h 1813"/>
              <a:gd name="T80" fmla="*/ 96256004 w 2550"/>
              <a:gd name="T81" fmla="*/ 35141159 h 1813"/>
              <a:gd name="T82" fmla="*/ 85293652 w 2550"/>
              <a:gd name="T83" fmla="*/ 66610322 h 1813"/>
              <a:gd name="T84" fmla="*/ 88329946 w 2550"/>
              <a:gd name="T85" fmla="*/ 66531412 h 1813"/>
              <a:gd name="T86" fmla="*/ 88408787 w 2550"/>
              <a:gd name="T87" fmla="*/ 3751104 h 181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550" h="1813">
                <a:moveTo>
                  <a:pt x="1931" y="497"/>
                </a:moveTo>
                <a:lnTo>
                  <a:pt x="1931" y="497"/>
                </a:lnTo>
                <a:cubicBezTo>
                  <a:pt x="1911" y="475"/>
                  <a:pt x="1876" y="474"/>
                  <a:pt x="1854" y="495"/>
                </a:cubicBezTo>
                <a:cubicBezTo>
                  <a:pt x="1833" y="515"/>
                  <a:pt x="1832" y="550"/>
                  <a:pt x="1852" y="571"/>
                </a:cubicBezTo>
                <a:cubicBezTo>
                  <a:pt x="1932" y="655"/>
                  <a:pt x="1975" y="768"/>
                  <a:pt x="1975" y="890"/>
                </a:cubicBezTo>
                <a:cubicBezTo>
                  <a:pt x="1975" y="1012"/>
                  <a:pt x="1931" y="1125"/>
                  <a:pt x="1851" y="1209"/>
                </a:cubicBezTo>
                <a:cubicBezTo>
                  <a:pt x="1831" y="1230"/>
                  <a:pt x="1832" y="1265"/>
                  <a:pt x="1853" y="1285"/>
                </a:cubicBezTo>
                <a:cubicBezTo>
                  <a:pt x="1857" y="1289"/>
                  <a:pt x="1860" y="1291"/>
                  <a:pt x="1864" y="1294"/>
                </a:cubicBezTo>
                <a:cubicBezTo>
                  <a:pt x="1885" y="1305"/>
                  <a:pt x="1913" y="1302"/>
                  <a:pt x="1930" y="1283"/>
                </a:cubicBezTo>
                <a:cubicBezTo>
                  <a:pt x="2029" y="1179"/>
                  <a:pt x="2083" y="1040"/>
                  <a:pt x="2084" y="890"/>
                </a:cubicBezTo>
                <a:cubicBezTo>
                  <a:pt x="2084" y="741"/>
                  <a:pt x="2030" y="601"/>
                  <a:pt x="1931" y="497"/>
                </a:cubicBezTo>
                <a:close/>
                <a:moveTo>
                  <a:pt x="2087" y="296"/>
                </a:moveTo>
                <a:lnTo>
                  <a:pt x="2087" y="296"/>
                </a:lnTo>
                <a:cubicBezTo>
                  <a:pt x="2066" y="274"/>
                  <a:pt x="2032" y="273"/>
                  <a:pt x="2010" y="294"/>
                </a:cubicBezTo>
                <a:cubicBezTo>
                  <a:pt x="1988" y="315"/>
                  <a:pt x="1987" y="349"/>
                  <a:pt x="2008" y="371"/>
                </a:cubicBezTo>
                <a:cubicBezTo>
                  <a:pt x="2137" y="508"/>
                  <a:pt x="2209" y="692"/>
                  <a:pt x="2208" y="890"/>
                </a:cubicBezTo>
                <a:cubicBezTo>
                  <a:pt x="2208" y="1088"/>
                  <a:pt x="2136" y="1273"/>
                  <a:pt x="2006" y="1409"/>
                </a:cubicBezTo>
                <a:cubicBezTo>
                  <a:pt x="1986" y="1431"/>
                  <a:pt x="1987" y="1466"/>
                  <a:pt x="2008" y="1486"/>
                </a:cubicBezTo>
                <a:cubicBezTo>
                  <a:pt x="2012" y="1489"/>
                  <a:pt x="2015" y="1492"/>
                  <a:pt x="2019" y="1494"/>
                </a:cubicBezTo>
                <a:cubicBezTo>
                  <a:pt x="2040" y="1506"/>
                  <a:pt x="2068" y="1502"/>
                  <a:pt x="2085" y="1484"/>
                </a:cubicBezTo>
                <a:cubicBezTo>
                  <a:pt x="2234" y="1327"/>
                  <a:pt x="2317" y="1116"/>
                  <a:pt x="2317" y="890"/>
                </a:cubicBezTo>
                <a:cubicBezTo>
                  <a:pt x="2317" y="664"/>
                  <a:pt x="2235" y="453"/>
                  <a:pt x="2087" y="296"/>
                </a:cubicBezTo>
                <a:close/>
                <a:moveTo>
                  <a:pt x="1624" y="1647"/>
                </a:moveTo>
                <a:lnTo>
                  <a:pt x="1624" y="1647"/>
                </a:lnTo>
                <a:cubicBezTo>
                  <a:pt x="1624" y="1676"/>
                  <a:pt x="1600" y="1700"/>
                  <a:pt x="1571" y="1700"/>
                </a:cubicBezTo>
                <a:cubicBezTo>
                  <a:pt x="1542" y="1700"/>
                  <a:pt x="1518" y="1676"/>
                  <a:pt x="1518" y="1647"/>
                </a:cubicBezTo>
                <a:lnTo>
                  <a:pt x="1518" y="166"/>
                </a:lnTo>
                <a:cubicBezTo>
                  <a:pt x="1518" y="136"/>
                  <a:pt x="1542" y="113"/>
                  <a:pt x="1571" y="113"/>
                </a:cubicBezTo>
                <a:cubicBezTo>
                  <a:pt x="1600" y="113"/>
                  <a:pt x="1624" y="136"/>
                  <a:pt x="1624" y="166"/>
                </a:cubicBezTo>
                <a:lnTo>
                  <a:pt x="1624" y="1647"/>
                </a:lnTo>
                <a:close/>
                <a:moveTo>
                  <a:pt x="1405" y="1451"/>
                </a:moveTo>
                <a:lnTo>
                  <a:pt x="1405" y="1451"/>
                </a:lnTo>
                <a:lnTo>
                  <a:pt x="350" y="1069"/>
                </a:lnTo>
                <a:lnTo>
                  <a:pt x="350" y="713"/>
                </a:lnTo>
                <a:lnTo>
                  <a:pt x="1405" y="331"/>
                </a:lnTo>
                <a:lnTo>
                  <a:pt x="1405" y="1451"/>
                </a:lnTo>
                <a:close/>
                <a:moveTo>
                  <a:pt x="1085" y="1521"/>
                </a:moveTo>
                <a:lnTo>
                  <a:pt x="1085" y="1521"/>
                </a:lnTo>
                <a:cubicBezTo>
                  <a:pt x="1079" y="1537"/>
                  <a:pt x="1068" y="1549"/>
                  <a:pt x="1053" y="1556"/>
                </a:cubicBezTo>
                <a:cubicBezTo>
                  <a:pt x="1038" y="1563"/>
                  <a:pt x="1021" y="1564"/>
                  <a:pt x="1006" y="1559"/>
                </a:cubicBezTo>
                <a:lnTo>
                  <a:pt x="727" y="1449"/>
                </a:lnTo>
                <a:cubicBezTo>
                  <a:pt x="694" y="1437"/>
                  <a:pt x="678" y="1401"/>
                  <a:pt x="690" y="1369"/>
                </a:cubicBezTo>
                <a:cubicBezTo>
                  <a:pt x="697" y="1348"/>
                  <a:pt x="703" y="1332"/>
                  <a:pt x="707" y="1318"/>
                </a:cubicBezTo>
                <a:lnTo>
                  <a:pt x="1105" y="1462"/>
                </a:lnTo>
                <a:cubicBezTo>
                  <a:pt x="1101" y="1473"/>
                  <a:pt x="1096" y="1492"/>
                  <a:pt x="1085" y="1521"/>
                </a:cubicBezTo>
                <a:close/>
                <a:moveTo>
                  <a:pt x="237" y="1143"/>
                </a:moveTo>
                <a:lnTo>
                  <a:pt x="237" y="1143"/>
                </a:lnTo>
                <a:cubicBezTo>
                  <a:pt x="237" y="1177"/>
                  <a:pt x="210" y="1205"/>
                  <a:pt x="175" y="1205"/>
                </a:cubicBezTo>
                <a:cubicBezTo>
                  <a:pt x="141" y="1205"/>
                  <a:pt x="113" y="1177"/>
                  <a:pt x="113" y="1143"/>
                </a:cubicBezTo>
                <a:lnTo>
                  <a:pt x="113" y="639"/>
                </a:lnTo>
                <a:cubicBezTo>
                  <a:pt x="113" y="605"/>
                  <a:pt x="141" y="577"/>
                  <a:pt x="175" y="577"/>
                </a:cubicBezTo>
                <a:cubicBezTo>
                  <a:pt x="210" y="577"/>
                  <a:pt x="237" y="605"/>
                  <a:pt x="237" y="639"/>
                </a:cubicBezTo>
                <a:lnTo>
                  <a:pt x="237" y="1143"/>
                </a:lnTo>
                <a:close/>
                <a:moveTo>
                  <a:pt x="1571" y="0"/>
                </a:moveTo>
                <a:lnTo>
                  <a:pt x="1571" y="0"/>
                </a:lnTo>
                <a:cubicBezTo>
                  <a:pt x="1479" y="0"/>
                  <a:pt x="1405" y="74"/>
                  <a:pt x="1405" y="166"/>
                </a:cubicBezTo>
                <a:lnTo>
                  <a:pt x="1405" y="211"/>
                </a:lnTo>
                <a:lnTo>
                  <a:pt x="344" y="595"/>
                </a:lnTo>
                <a:cubicBezTo>
                  <a:pt x="325" y="520"/>
                  <a:pt x="257" y="464"/>
                  <a:pt x="175" y="464"/>
                </a:cubicBezTo>
                <a:cubicBezTo>
                  <a:pt x="79" y="464"/>
                  <a:pt x="0" y="543"/>
                  <a:pt x="0" y="639"/>
                </a:cubicBezTo>
                <a:lnTo>
                  <a:pt x="0" y="1143"/>
                </a:lnTo>
                <a:cubicBezTo>
                  <a:pt x="0" y="1240"/>
                  <a:pt x="79" y="1318"/>
                  <a:pt x="175" y="1318"/>
                </a:cubicBezTo>
                <a:cubicBezTo>
                  <a:pt x="257" y="1318"/>
                  <a:pt x="325" y="1262"/>
                  <a:pt x="344" y="1187"/>
                </a:cubicBezTo>
                <a:lnTo>
                  <a:pt x="601" y="1280"/>
                </a:lnTo>
                <a:cubicBezTo>
                  <a:pt x="597" y="1293"/>
                  <a:pt x="591" y="1309"/>
                  <a:pt x="584" y="1330"/>
                </a:cubicBezTo>
                <a:cubicBezTo>
                  <a:pt x="550" y="1421"/>
                  <a:pt x="597" y="1522"/>
                  <a:pt x="686" y="1554"/>
                </a:cubicBezTo>
                <a:lnTo>
                  <a:pt x="966" y="1664"/>
                </a:lnTo>
                <a:cubicBezTo>
                  <a:pt x="986" y="1671"/>
                  <a:pt x="1006" y="1675"/>
                  <a:pt x="1027" y="1675"/>
                </a:cubicBezTo>
                <a:cubicBezTo>
                  <a:pt x="1052" y="1675"/>
                  <a:pt x="1077" y="1670"/>
                  <a:pt x="1100" y="1659"/>
                </a:cubicBezTo>
                <a:cubicBezTo>
                  <a:pt x="1142" y="1639"/>
                  <a:pt x="1175" y="1604"/>
                  <a:pt x="1191" y="1560"/>
                </a:cubicBezTo>
                <a:cubicBezTo>
                  <a:pt x="1200" y="1534"/>
                  <a:pt x="1207" y="1515"/>
                  <a:pt x="1211" y="1501"/>
                </a:cubicBezTo>
                <a:lnTo>
                  <a:pt x="1405" y="1571"/>
                </a:lnTo>
                <a:lnTo>
                  <a:pt x="1405" y="1647"/>
                </a:lnTo>
                <a:cubicBezTo>
                  <a:pt x="1405" y="1738"/>
                  <a:pt x="1479" y="1813"/>
                  <a:pt x="1571" y="1813"/>
                </a:cubicBezTo>
                <a:cubicBezTo>
                  <a:pt x="1662" y="1813"/>
                  <a:pt x="1737" y="1738"/>
                  <a:pt x="1737" y="1647"/>
                </a:cubicBezTo>
                <a:lnTo>
                  <a:pt x="1737" y="166"/>
                </a:lnTo>
                <a:cubicBezTo>
                  <a:pt x="1737" y="74"/>
                  <a:pt x="1662" y="0"/>
                  <a:pt x="1571" y="0"/>
                </a:cubicBezTo>
                <a:close/>
                <a:moveTo>
                  <a:pt x="2242" y="95"/>
                </a:moveTo>
                <a:lnTo>
                  <a:pt x="2242" y="95"/>
                </a:lnTo>
                <a:cubicBezTo>
                  <a:pt x="2222" y="74"/>
                  <a:pt x="2187" y="73"/>
                  <a:pt x="2166" y="93"/>
                </a:cubicBezTo>
                <a:cubicBezTo>
                  <a:pt x="2144" y="114"/>
                  <a:pt x="2143" y="148"/>
                  <a:pt x="2163" y="170"/>
                </a:cubicBezTo>
                <a:cubicBezTo>
                  <a:pt x="2343" y="360"/>
                  <a:pt x="2442" y="616"/>
                  <a:pt x="2441" y="890"/>
                </a:cubicBezTo>
                <a:cubicBezTo>
                  <a:pt x="2441" y="1165"/>
                  <a:pt x="2342" y="1421"/>
                  <a:pt x="2161" y="1610"/>
                </a:cubicBezTo>
                <a:cubicBezTo>
                  <a:pt x="2141" y="1632"/>
                  <a:pt x="2141" y="1666"/>
                  <a:pt x="2163" y="1687"/>
                </a:cubicBezTo>
                <a:cubicBezTo>
                  <a:pt x="2167" y="1690"/>
                  <a:pt x="2170" y="1693"/>
                  <a:pt x="2174" y="1695"/>
                </a:cubicBezTo>
                <a:cubicBezTo>
                  <a:pt x="2195" y="1707"/>
                  <a:pt x="2223" y="1703"/>
                  <a:pt x="2240" y="1685"/>
                </a:cubicBezTo>
                <a:cubicBezTo>
                  <a:pt x="2440" y="1475"/>
                  <a:pt x="2550" y="1193"/>
                  <a:pt x="2550" y="890"/>
                </a:cubicBezTo>
                <a:cubicBezTo>
                  <a:pt x="2550" y="588"/>
                  <a:pt x="2441" y="306"/>
                  <a:pt x="2242" y="9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63F7149-C755-2E9B-B8CC-1159B1752292}"/>
              </a:ext>
            </a:extLst>
          </p:cNvPr>
          <p:cNvSpPr/>
          <p:nvPr/>
        </p:nvSpPr>
        <p:spPr>
          <a:xfrm>
            <a:off x="4677258" y="3332620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4" name="Freeform 18">
            <a:extLst>
              <a:ext uri="{FF2B5EF4-FFF2-40B4-BE49-F238E27FC236}">
                <a16:creationId xmlns:a16="http://schemas.microsoft.com/office/drawing/2014/main" id="{B5594EC1-8515-7200-2453-E99EBACCD6D7}"/>
              </a:ext>
            </a:extLst>
          </p:cNvPr>
          <p:cNvSpPr>
            <a:spLocks noEditPoints="1"/>
          </p:cNvSpPr>
          <p:nvPr/>
        </p:nvSpPr>
        <p:spPr bwMode="auto">
          <a:xfrm>
            <a:off x="4752764" y="3465518"/>
            <a:ext cx="234859" cy="147848"/>
          </a:xfrm>
          <a:custGeom>
            <a:avLst/>
            <a:gdLst>
              <a:gd name="T0" fmla="*/ 52369063 w 2653"/>
              <a:gd name="T1" fmla="*/ 55605999 h 1669"/>
              <a:gd name="T2" fmla="*/ 52369063 w 2653"/>
              <a:gd name="T3" fmla="*/ 55605999 h 1669"/>
              <a:gd name="T4" fmla="*/ 29637573 w 2653"/>
              <a:gd name="T5" fmla="*/ 32890349 h 1669"/>
              <a:gd name="T6" fmla="*/ 52369063 w 2653"/>
              <a:gd name="T7" fmla="*/ 10174699 h 1669"/>
              <a:gd name="T8" fmla="*/ 75100354 w 2653"/>
              <a:gd name="T9" fmla="*/ 32890349 h 1669"/>
              <a:gd name="T10" fmla="*/ 52369063 w 2653"/>
              <a:gd name="T11" fmla="*/ 55605999 h 1669"/>
              <a:gd name="T12" fmla="*/ 88518177 w 2653"/>
              <a:gd name="T13" fmla="*/ 12580312 h 1669"/>
              <a:gd name="T14" fmla="*/ 88518177 w 2653"/>
              <a:gd name="T15" fmla="*/ 12580312 h 1669"/>
              <a:gd name="T16" fmla="*/ 52369063 w 2653"/>
              <a:gd name="T17" fmla="*/ 0 h 1669"/>
              <a:gd name="T18" fmla="*/ 16298818 w 2653"/>
              <a:gd name="T19" fmla="*/ 12185903 h 1669"/>
              <a:gd name="T20" fmla="*/ 0 w 2653"/>
              <a:gd name="T21" fmla="*/ 32890349 h 1669"/>
              <a:gd name="T22" fmla="*/ 16298818 w 2653"/>
              <a:gd name="T23" fmla="*/ 53634156 h 1669"/>
              <a:gd name="T24" fmla="*/ 52369063 w 2653"/>
              <a:gd name="T25" fmla="*/ 65820060 h 1669"/>
              <a:gd name="T26" fmla="*/ 88518177 w 2653"/>
              <a:gd name="T27" fmla="*/ 53200188 h 1669"/>
              <a:gd name="T28" fmla="*/ 104698592 w 2653"/>
              <a:gd name="T29" fmla="*/ 32890349 h 1669"/>
              <a:gd name="T30" fmla="*/ 88518177 w 2653"/>
              <a:gd name="T31" fmla="*/ 12580312 h 1669"/>
              <a:gd name="T32" fmla="*/ 52369063 w 2653"/>
              <a:gd name="T33" fmla="*/ 24569210 h 1669"/>
              <a:gd name="T34" fmla="*/ 52369063 w 2653"/>
              <a:gd name="T35" fmla="*/ 24569210 h 1669"/>
              <a:gd name="T36" fmla="*/ 44002616 w 2653"/>
              <a:gd name="T37" fmla="*/ 32890349 h 1669"/>
              <a:gd name="T38" fmla="*/ 52369063 w 2653"/>
              <a:gd name="T39" fmla="*/ 41250850 h 1669"/>
              <a:gd name="T40" fmla="*/ 60695976 w 2653"/>
              <a:gd name="T41" fmla="*/ 32890349 h 1669"/>
              <a:gd name="T42" fmla="*/ 52369063 w 2653"/>
              <a:gd name="T43" fmla="*/ 24569210 h 166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653" h="1669">
                <a:moveTo>
                  <a:pt x="1327" y="1410"/>
                </a:moveTo>
                <a:lnTo>
                  <a:pt x="1327" y="1410"/>
                </a:lnTo>
                <a:cubicBezTo>
                  <a:pt x="1009" y="1410"/>
                  <a:pt x="751" y="1152"/>
                  <a:pt x="751" y="834"/>
                </a:cubicBezTo>
                <a:cubicBezTo>
                  <a:pt x="751" y="516"/>
                  <a:pt x="1009" y="258"/>
                  <a:pt x="1327" y="258"/>
                </a:cubicBezTo>
                <a:cubicBezTo>
                  <a:pt x="1645" y="258"/>
                  <a:pt x="1903" y="516"/>
                  <a:pt x="1903" y="834"/>
                </a:cubicBezTo>
                <a:cubicBezTo>
                  <a:pt x="1903" y="1152"/>
                  <a:pt x="1645" y="1410"/>
                  <a:pt x="1327" y="1410"/>
                </a:cubicBezTo>
                <a:close/>
                <a:moveTo>
                  <a:pt x="2243" y="319"/>
                </a:moveTo>
                <a:lnTo>
                  <a:pt x="2243" y="319"/>
                </a:lnTo>
                <a:cubicBezTo>
                  <a:pt x="2041" y="173"/>
                  <a:pt x="1718" y="0"/>
                  <a:pt x="1327" y="0"/>
                </a:cubicBezTo>
                <a:cubicBezTo>
                  <a:pt x="912" y="0"/>
                  <a:pt x="576" y="193"/>
                  <a:pt x="413" y="309"/>
                </a:cubicBezTo>
                <a:cubicBezTo>
                  <a:pt x="344" y="357"/>
                  <a:pt x="0" y="611"/>
                  <a:pt x="0" y="834"/>
                </a:cubicBezTo>
                <a:cubicBezTo>
                  <a:pt x="0" y="1057"/>
                  <a:pt x="344" y="1311"/>
                  <a:pt x="413" y="1360"/>
                </a:cubicBezTo>
                <a:cubicBezTo>
                  <a:pt x="576" y="1475"/>
                  <a:pt x="912" y="1669"/>
                  <a:pt x="1327" y="1669"/>
                </a:cubicBezTo>
                <a:cubicBezTo>
                  <a:pt x="1718" y="1669"/>
                  <a:pt x="2041" y="1495"/>
                  <a:pt x="2243" y="1349"/>
                </a:cubicBezTo>
                <a:cubicBezTo>
                  <a:pt x="2311" y="1300"/>
                  <a:pt x="2653" y="1043"/>
                  <a:pt x="2653" y="834"/>
                </a:cubicBezTo>
                <a:cubicBezTo>
                  <a:pt x="2653" y="626"/>
                  <a:pt x="2311" y="368"/>
                  <a:pt x="2243" y="319"/>
                </a:cubicBezTo>
                <a:close/>
                <a:moveTo>
                  <a:pt x="1327" y="623"/>
                </a:moveTo>
                <a:lnTo>
                  <a:pt x="1327" y="623"/>
                </a:lnTo>
                <a:cubicBezTo>
                  <a:pt x="1210" y="623"/>
                  <a:pt x="1115" y="717"/>
                  <a:pt x="1115" y="834"/>
                </a:cubicBezTo>
                <a:cubicBezTo>
                  <a:pt x="1115" y="951"/>
                  <a:pt x="1210" y="1046"/>
                  <a:pt x="1327" y="1046"/>
                </a:cubicBezTo>
                <a:cubicBezTo>
                  <a:pt x="1444" y="1046"/>
                  <a:pt x="1538" y="951"/>
                  <a:pt x="1538" y="834"/>
                </a:cubicBezTo>
                <a:cubicBezTo>
                  <a:pt x="1538" y="717"/>
                  <a:pt x="1444" y="623"/>
                  <a:pt x="1327" y="6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D862FA0-5E21-A531-E4A6-F8DEA68FE72C}"/>
              </a:ext>
            </a:extLst>
          </p:cNvPr>
          <p:cNvSpPr/>
          <p:nvPr/>
        </p:nvSpPr>
        <p:spPr>
          <a:xfrm>
            <a:off x="4679863" y="1015839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6" name="Freeform 16">
            <a:extLst>
              <a:ext uri="{FF2B5EF4-FFF2-40B4-BE49-F238E27FC236}">
                <a16:creationId xmlns:a16="http://schemas.microsoft.com/office/drawing/2014/main" id="{68A0CF85-8CA2-57C6-48FA-9D68DB140681}"/>
              </a:ext>
            </a:extLst>
          </p:cNvPr>
          <p:cNvSpPr>
            <a:spLocks noEditPoints="1"/>
          </p:cNvSpPr>
          <p:nvPr/>
        </p:nvSpPr>
        <p:spPr bwMode="auto">
          <a:xfrm>
            <a:off x="4756254" y="1093016"/>
            <a:ext cx="243120" cy="242229"/>
          </a:xfrm>
          <a:custGeom>
            <a:avLst/>
            <a:gdLst>
              <a:gd name="T0" fmla="*/ 81897416 w 2181"/>
              <a:gd name="T1" fmla="*/ 35114047 h 2177"/>
              <a:gd name="T2" fmla="*/ 81897416 w 2181"/>
              <a:gd name="T3" fmla="*/ 35114047 h 2177"/>
              <a:gd name="T4" fmla="*/ 66694658 w 2181"/>
              <a:gd name="T5" fmla="*/ 35114047 h 2177"/>
              <a:gd name="T6" fmla="*/ 62271954 w 2181"/>
              <a:gd name="T7" fmla="*/ 20525872 h 2177"/>
              <a:gd name="T8" fmla="*/ 57059773 w 2181"/>
              <a:gd name="T9" fmla="*/ 16279078 h 2177"/>
              <a:gd name="T10" fmla="*/ 37947580 w 2181"/>
              <a:gd name="T11" fmla="*/ 13683915 h 2177"/>
              <a:gd name="T12" fmla="*/ 33919914 w 2181"/>
              <a:gd name="T13" fmla="*/ 15414090 h 2177"/>
              <a:gd name="T14" fmla="*/ 23929535 w 2181"/>
              <a:gd name="T15" fmla="*/ 29373111 h 2177"/>
              <a:gd name="T16" fmla="*/ 24956273 w 2181"/>
              <a:gd name="T17" fmla="*/ 35271336 h 2177"/>
              <a:gd name="T18" fmla="*/ 27404389 w 2181"/>
              <a:gd name="T19" fmla="*/ 36057779 h 2177"/>
              <a:gd name="T20" fmla="*/ 30839898 w 2181"/>
              <a:gd name="T21" fmla="*/ 34288332 h 2177"/>
              <a:gd name="T22" fmla="*/ 39329812 w 2181"/>
              <a:gd name="T23" fmla="*/ 22373865 h 2177"/>
              <a:gd name="T24" fmla="*/ 47108739 w 2181"/>
              <a:gd name="T25" fmla="*/ 23474885 h 2177"/>
              <a:gd name="T26" fmla="*/ 24245485 w 2181"/>
              <a:gd name="T27" fmla="*/ 56583651 h 2177"/>
              <a:gd name="T28" fmla="*/ 4225185 w 2181"/>
              <a:gd name="T29" fmla="*/ 56583651 h 2177"/>
              <a:gd name="T30" fmla="*/ 0 w 2181"/>
              <a:gd name="T31" fmla="*/ 60830445 h 2177"/>
              <a:gd name="T32" fmla="*/ 4225185 w 2181"/>
              <a:gd name="T33" fmla="*/ 65037768 h 2177"/>
              <a:gd name="T34" fmla="*/ 26496281 w 2181"/>
              <a:gd name="T35" fmla="*/ 65037768 h 2177"/>
              <a:gd name="T36" fmla="*/ 29971135 w 2181"/>
              <a:gd name="T37" fmla="*/ 63189576 h 2177"/>
              <a:gd name="T38" fmla="*/ 39448244 w 2181"/>
              <a:gd name="T39" fmla="*/ 49427117 h 2177"/>
              <a:gd name="T40" fmla="*/ 53031907 w 2181"/>
              <a:gd name="T41" fmla="*/ 60397851 h 2177"/>
              <a:gd name="T42" fmla="*/ 41896359 w 2181"/>
              <a:gd name="T43" fmla="*/ 79272093 h 2177"/>
              <a:gd name="T44" fmla="*/ 43397022 w 2181"/>
              <a:gd name="T45" fmla="*/ 85013030 h 2177"/>
              <a:gd name="T46" fmla="*/ 45529188 w 2181"/>
              <a:gd name="T47" fmla="*/ 85602912 h 2177"/>
              <a:gd name="T48" fmla="*/ 49162215 w 2181"/>
              <a:gd name="T49" fmla="*/ 83558159 h 2177"/>
              <a:gd name="T50" fmla="*/ 62193066 w 2181"/>
              <a:gd name="T51" fmla="*/ 61577417 h 2177"/>
              <a:gd name="T52" fmla="*/ 61205871 w 2181"/>
              <a:gd name="T53" fmla="*/ 56151058 h 2177"/>
              <a:gd name="T54" fmla="*/ 47898614 w 2181"/>
              <a:gd name="T55" fmla="*/ 45377082 h 2177"/>
              <a:gd name="T56" fmla="*/ 56980686 w 2181"/>
              <a:gd name="T57" fmla="*/ 32243579 h 2177"/>
              <a:gd name="T58" fmla="*/ 59507888 w 2181"/>
              <a:gd name="T59" fmla="*/ 40540407 h 2177"/>
              <a:gd name="T60" fmla="*/ 63535754 w 2181"/>
              <a:gd name="T61" fmla="*/ 43568164 h 2177"/>
              <a:gd name="T62" fmla="*/ 81897416 w 2181"/>
              <a:gd name="T63" fmla="*/ 43568164 h 2177"/>
              <a:gd name="T64" fmla="*/ 86122601 w 2181"/>
              <a:gd name="T65" fmla="*/ 39321568 h 2177"/>
              <a:gd name="T66" fmla="*/ 81897416 w 2181"/>
              <a:gd name="T67" fmla="*/ 35114047 h 2177"/>
              <a:gd name="T68" fmla="*/ 61877116 w 2181"/>
              <a:gd name="T69" fmla="*/ 16200533 h 2177"/>
              <a:gd name="T70" fmla="*/ 61877116 w 2181"/>
              <a:gd name="T71" fmla="*/ 16200533 h 2177"/>
              <a:gd name="T72" fmla="*/ 72854689 w 2181"/>
              <a:gd name="T73" fmla="*/ 13054760 h 2177"/>
              <a:gd name="T74" fmla="*/ 69656242 w 2181"/>
              <a:gd name="T75" fmla="*/ 2162769 h 2177"/>
              <a:gd name="T76" fmla="*/ 58718212 w 2181"/>
              <a:gd name="T77" fmla="*/ 5308343 h 2177"/>
              <a:gd name="T78" fmla="*/ 61877116 w 2181"/>
              <a:gd name="T79" fmla="*/ 16200533 h 217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181" h="2177">
                <a:moveTo>
                  <a:pt x="2074" y="893"/>
                </a:moveTo>
                <a:lnTo>
                  <a:pt x="2074" y="893"/>
                </a:lnTo>
                <a:lnTo>
                  <a:pt x="1689" y="893"/>
                </a:lnTo>
                <a:lnTo>
                  <a:pt x="1577" y="522"/>
                </a:lnTo>
                <a:cubicBezTo>
                  <a:pt x="1560" y="469"/>
                  <a:pt x="1499" y="422"/>
                  <a:pt x="1445" y="414"/>
                </a:cubicBezTo>
                <a:lnTo>
                  <a:pt x="961" y="348"/>
                </a:lnTo>
                <a:cubicBezTo>
                  <a:pt x="921" y="342"/>
                  <a:pt x="882" y="359"/>
                  <a:pt x="859" y="392"/>
                </a:cubicBezTo>
                <a:lnTo>
                  <a:pt x="606" y="747"/>
                </a:lnTo>
                <a:cubicBezTo>
                  <a:pt x="572" y="796"/>
                  <a:pt x="584" y="863"/>
                  <a:pt x="632" y="897"/>
                </a:cubicBezTo>
                <a:cubicBezTo>
                  <a:pt x="651" y="910"/>
                  <a:pt x="672" y="917"/>
                  <a:pt x="694" y="917"/>
                </a:cubicBezTo>
                <a:cubicBezTo>
                  <a:pt x="727" y="917"/>
                  <a:pt x="760" y="901"/>
                  <a:pt x="781" y="872"/>
                </a:cubicBezTo>
                <a:lnTo>
                  <a:pt x="996" y="569"/>
                </a:lnTo>
                <a:lnTo>
                  <a:pt x="1193" y="597"/>
                </a:lnTo>
                <a:lnTo>
                  <a:pt x="614" y="1439"/>
                </a:lnTo>
                <a:lnTo>
                  <a:pt x="107" y="1439"/>
                </a:lnTo>
                <a:cubicBezTo>
                  <a:pt x="48" y="1439"/>
                  <a:pt x="0" y="1487"/>
                  <a:pt x="0" y="1547"/>
                </a:cubicBezTo>
                <a:cubicBezTo>
                  <a:pt x="0" y="1606"/>
                  <a:pt x="48" y="1654"/>
                  <a:pt x="107" y="1654"/>
                </a:cubicBezTo>
                <a:lnTo>
                  <a:pt x="671" y="1654"/>
                </a:lnTo>
                <a:cubicBezTo>
                  <a:pt x="706" y="1654"/>
                  <a:pt x="739" y="1636"/>
                  <a:pt x="759" y="1607"/>
                </a:cubicBezTo>
                <a:lnTo>
                  <a:pt x="999" y="1257"/>
                </a:lnTo>
                <a:lnTo>
                  <a:pt x="1343" y="1536"/>
                </a:lnTo>
                <a:lnTo>
                  <a:pt x="1061" y="2016"/>
                </a:lnTo>
                <a:cubicBezTo>
                  <a:pt x="1031" y="2067"/>
                  <a:pt x="1047" y="2133"/>
                  <a:pt x="1099" y="2162"/>
                </a:cubicBezTo>
                <a:cubicBezTo>
                  <a:pt x="1116" y="2173"/>
                  <a:pt x="1134" y="2177"/>
                  <a:pt x="1153" y="2177"/>
                </a:cubicBezTo>
                <a:cubicBezTo>
                  <a:pt x="1190" y="2177"/>
                  <a:pt x="1225" y="2159"/>
                  <a:pt x="1245" y="2125"/>
                </a:cubicBezTo>
                <a:lnTo>
                  <a:pt x="1575" y="1566"/>
                </a:lnTo>
                <a:cubicBezTo>
                  <a:pt x="1602" y="1520"/>
                  <a:pt x="1591" y="1462"/>
                  <a:pt x="1550" y="1428"/>
                </a:cubicBezTo>
                <a:lnTo>
                  <a:pt x="1213" y="1154"/>
                </a:lnTo>
                <a:lnTo>
                  <a:pt x="1443" y="820"/>
                </a:lnTo>
                <a:lnTo>
                  <a:pt x="1507" y="1031"/>
                </a:lnTo>
                <a:cubicBezTo>
                  <a:pt x="1520" y="1077"/>
                  <a:pt x="1562" y="1108"/>
                  <a:pt x="1609" y="1108"/>
                </a:cubicBezTo>
                <a:lnTo>
                  <a:pt x="2074" y="1108"/>
                </a:lnTo>
                <a:cubicBezTo>
                  <a:pt x="2133" y="1108"/>
                  <a:pt x="2181" y="1060"/>
                  <a:pt x="2181" y="1000"/>
                </a:cubicBezTo>
                <a:cubicBezTo>
                  <a:pt x="2181" y="941"/>
                  <a:pt x="2133" y="893"/>
                  <a:pt x="2074" y="893"/>
                </a:cubicBezTo>
                <a:close/>
                <a:moveTo>
                  <a:pt x="1567" y="412"/>
                </a:moveTo>
                <a:lnTo>
                  <a:pt x="1567" y="412"/>
                </a:lnTo>
                <a:cubicBezTo>
                  <a:pt x="1666" y="467"/>
                  <a:pt x="1790" y="431"/>
                  <a:pt x="1845" y="332"/>
                </a:cubicBezTo>
                <a:cubicBezTo>
                  <a:pt x="1899" y="233"/>
                  <a:pt x="1863" y="109"/>
                  <a:pt x="1764" y="55"/>
                </a:cubicBezTo>
                <a:cubicBezTo>
                  <a:pt x="1666" y="0"/>
                  <a:pt x="1541" y="36"/>
                  <a:pt x="1487" y="135"/>
                </a:cubicBezTo>
                <a:cubicBezTo>
                  <a:pt x="1432" y="234"/>
                  <a:pt x="1468" y="358"/>
                  <a:pt x="1567" y="4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B6602-DE31-A4B0-1A6E-734E055C07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381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>
          <a:extLst>
            <a:ext uri="{FF2B5EF4-FFF2-40B4-BE49-F238E27FC236}">
              <a16:creationId xmlns:a16="http://schemas.microsoft.com/office/drawing/2014/main" id="{A4DCCE91-F44D-1B23-3FC9-27B18977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8">
            <a:extLst>
              <a:ext uri="{FF2B5EF4-FFF2-40B4-BE49-F238E27FC236}">
                <a16:creationId xmlns:a16="http://schemas.microsoft.com/office/drawing/2014/main" id="{2DAC5C8E-0F0F-22F4-810B-0A30A2DDE7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>
            <a:extLst>
              <a:ext uri="{FF2B5EF4-FFF2-40B4-BE49-F238E27FC236}">
                <a16:creationId xmlns:a16="http://schemas.microsoft.com/office/drawing/2014/main" id="{ED09928D-54E8-E72F-141A-52881A458CCD}"/>
              </a:ext>
            </a:extLst>
          </p:cNvPr>
          <p:cNvSpPr txBox="1"/>
          <p:nvPr/>
        </p:nvSpPr>
        <p:spPr>
          <a:xfrm>
            <a:off x="1615875" y="226875"/>
            <a:ext cx="40896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i="0" u="none" strike="noStrike" cap="none">
                <a:solidFill>
                  <a:srgbClr val="FE7C2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09</a:t>
            </a:r>
            <a:r>
              <a:rPr lang="en-CA" sz="1800" i="0" u="none" strike="noStrike" cap="none">
                <a:solidFill>
                  <a:schemeClr val="dk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 </a:t>
            </a:r>
            <a:r>
              <a:rPr lang="en-CA" sz="1800">
                <a:solidFill>
                  <a:schemeClr val="lt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Pricing</a:t>
            </a:r>
            <a:endParaRPr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" name="Google Shape;151;p18">
            <a:extLst>
              <a:ext uri="{FF2B5EF4-FFF2-40B4-BE49-F238E27FC236}">
                <a16:creationId xmlns:a16="http://schemas.microsoft.com/office/drawing/2014/main" id="{AD620792-4CA3-E594-8659-96E9F13199B0}"/>
              </a:ext>
            </a:extLst>
          </p:cNvPr>
          <p:cNvSpPr txBox="1"/>
          <p:nvPr/>
        </p:nvSpPr>
        <p:spPr>
          <a:xfrm>
            <a:off x="1271409" y="617196"/>
            <a:ext cx="6786069" cy="903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100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All customers start with an initial onboarding, which includes an </a:t>
            </a:r>
            <a:r>
              <a:rPr lang="en-CA" sz="1100" b="1" i="0" u="none" strike="noStrike" cap="none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environment review </a:t>
            </a:r>
            <a:r>
              <a:rPr lang="en-CA" sz="1100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and </a:t>
            </a:r>
            <a:r>
              <a:rPr lang="en-CA" sz="1100" b="1" i="0" u="none" strike="noStrike" cap="none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discovery meetings</a:t>
            </a:r>
            <a:r>
              <a:rPr lang="en-CA" sz="1100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. The cost of onboarding is based on your monthly cloud spend, as outlined in the table below.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-CA" sz="1100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</a:br>
            <a:endParaRPr lang="en-CA" sz="1100"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C4E919-6B87-DF32-48EB-813EC0BBE34B}"/>
              </a:ext>
            </a:extLst>
          </p:cNvPr>
          <p:cNvSpPr txBox="1"/>
          <p:nvPr/>
        </p:nvSpPr>
        <p:spPr>
          <a:xfrm>
            <a:off x="8573845" y="3808207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9" name="Google Shape;158;p18">
            <a:extLst>
              <a:ext uri="{FF2B5EF4-FFF2-40B4-BE49-F238E27FC236}">
                <a16:creationId xmlns:a16="http://schemas.microsoft.com/office/drawing/2014/main" id="{84633B74-6AB2-241A-5FCE-24CEAFDCF753}"/>
              </a:ext>
            </a:extLst>
          </p:cNvPr>
          <p:cNvSpPr txBox="1"/>
          <p:nvPr/>
        </p:nvSpPr>
        <p:spPr>
          <a:xfrm>
            <a:off x="1360048" y="4788425"/>
            <a:ext cx="4834268" cy="532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</a:pPr>
            <a:r>
              <a:rPr lang="en-CA" sz="1000">
                <a:solidFill>
                  <a:srgbClr val="D8D8D8"/>
                </a:solidFill>
                <a:latin typeface="Manrope Light"/>
                <a:sym typeface="Manrope Light"/>
              </a:rPr>
              <a:t>* All prices are in USD.</a:t>
            </a:r>
            <a:endParaRPr sz="1000">
              <a:solidFill>
                <a:srgbClr val="D8D8D8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7A0167-A46D-ACEE-DAA9-F3AC69C13795}"/>
              </a:ext>
            </a:extLst>
          </p:cNvPr>
          <p:cNvSpPr txBox="1"/>
          <p:nvPr/>
        </p:nvSpPr>
        <p:spPr>
          <a:xfrm>
            <a:off x="1271409" y="4366805"/>
            <a:ext cx="6786069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CA" sz="1100" b="1" i="0" u="none" strike="noStrike" cap="none" dirty="0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This is all inclusive support that covers:</a:t>
            </a:r>
            <a:r>
              <a:rPr lang="en-CA" sz="1100" b="1" i="0" u="none" strike="noStrike" cap="none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CA" sz="1100" b="1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P</a:t>
            </a:r>
            <a:r>
              <a:rPr lang="en-CA" sz="1100" b="1" i="0" u="none" strike="noStrike" cap="none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roactive </a:t>
            </a:r>
            <a:r>
              <a:rPr lang="en-CA" sz="1100" b="1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S</a:t>
            </a:r>
            <a:r>
              <a:rPr lang="en-CA" sz="1100" b="1" i="0" u="none" strike="noStrike" cap="none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upport</a:t>
            </a:r>
            <a:r>
              <a:rPr lang="en-CA" sz="1100" b="1" i="0" u="none" strike="noStrike" cap="none" dirty="0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CA" sz="1100" b="1" i="0" u="none" strike="noStrike" cap="none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Monthly </a:t>
            </a:r>
            <a:r>
              <a:rPr lang="en-CA" sz="1100" b="1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R</a:t>
            </a:r>
            <a:r>
              <a:rPr lang="en-CA" sz="1100" b="1" i="0" u="none" strike="noStrike" cap="none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eports</a:t>
            </a:r>
            <a:r>
              <a:rPr lang="en-CA" sz="1100" b="1" i="0" u="none" strike="noStrike" cap="none" dirty="0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CA" sz="1100" b="1" i="0" u="none" strike="noStrike" cap="none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Quarterly Business </a:t>
            </a:r>
            <a:r>
              <a:rPr lang="en-CA" sz="1100" b="1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O</a:t>
            </a:r>
            <a:r>
              <a:rPr lang="en-CA" sz="1100" b="1" i="0" u="none" strike="noStrike" cap="none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bjective </a:t>
            </a:r>
            <a:r>
              <a:rPr lang="en-CA" sz="1100" b="1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M</a:t>
            </a:r>
            <a:r>
              <a:rPr lang="en-CA" sz="1100" b="1" i="0" u="none" strike="noStrike" cap="none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eetings</a:t>
            </a:r>
            <a:r>
              <a:rPr lang="en-CA" sz="1100" b="1" i="0" u="none" strike="noStrike" cap="none" dirty="0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, and </a:t>
            </a:r>
            <a:r>
              <a:rPr lang="en-CA" sz="1100" b="1" i="0" u="none" strike="noStrike" cap="none" dirty="0">
                <a:solidFill>
                  <a:schemeClr val="accent4"/>
                </a:solidFill>
                <a:latin typeface="Manrope"/>
                <a:ea typeface="Manrope"/>
                <a:cs typeface="Manrope"/>
                <a:sym typeface="Manrope"/>
              </a:rPr>
              <a:t>24/7 Managed FinOps</a:t>
            </a:r>
            <a:r>
              <a:rPr lang="en-CA" sz="1100" b="1" i="0" u="none" strike="noStrike" cap="none" dirty="0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  <a:endParaRPr lang="en-US" sz="1100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3D5D077-05EE-34BE-11E3-813374F371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473194"/>
              </p:ext>
            </p:extLst>
          </p:nvPr>
        </p:nvGraphicFramePr>
        <p:xfrm>
          <a:off x="1143651" y="1396447"/>
          <a:ext cx="6853452" cy="2896380"/>
        </p:xfrm>
        <a:graphic>
          <a:graphicData uri="http://schemas.openxmlformats.org/drawingml/2006/table">
            <a:tbl>
              <a:tblPr bandRow="1">
                <a:tableStyleId>{944D082A-B0F0-4056-B42B-D2EA18653460}</a:tableStyleId>
              </a:tblPr>
              <a:tblGrid>
                <a:gridCol w="1902103">
                  <a:extLst>
                    <a:ext uri="{9D8B030D-6E8A-4147-A177-3AD203B41FA5}">
                      <a16:colId xmlns:a16="http://schemas.microsoft.com/office/drawing/2014/main" val="1214102804"/>
                    </a:ext>
                  </a:extLst>
                </a:gridCol>
                <a:gridCol w="1902103">
                  <a:extLst>
                    <a:ext uri="{9D8B030D-6E8A-4147-A177-3AD203B41FA5}">
                      <a16:colId xmlns:a16="http://schemas.microsoft.com/office/drawing/2014/main" val="2141466393"/>
                    </a:ext>
                  </a:extLst>
                </a:gridCol>
                <a:gridCol w="1500112">
                  <a:extLst>
                    <a:ext uri="{9D8B030D-6E8A-4147-A177-3AD203B41FA5}">
                      <a16:colId xmlns:a16="http://schemas.microsoft.com/office/drawing/2014/main" val="2179421445"/>
                    </a:ext>
                  </a:extLst>
                </a:gridCol>
                <a:gridCol w="1549134">
                  <a:extLst>
                    <a:ext uri="{9D8B030D-6E8A-4147-A177-3AD203B41FA5}">
                      <a16:colId xmlns:a16="http://schemas.microsoft.com/office/drawing/2014/main" val="1617704730"/>
                    </a:ext>
                  </a:extLst>
                </a:gridCol>
              </a:tblGrid>
              <a:tr h="24136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D9D9D9"/>
                          </a:solidFill>
                          <a:effectLst/>
                        </a:rPr>
                        <a:t>PRICING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D9D9D9"/>
                          </a:solidFill>
                          <a:effectLst/>
                        </a:rPr>
                        <a:t>Cloud Spend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D9D9D9"/>
                          </a:solidFill>
                          <a:effectLst/>
                        </a:rPr>
                        <a:t>Onboarding Price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D9D9D9"/>
                          </a:solidFill>
                          <a:effectLst/>
                        </a:rPr>
                        <a:t>Monthly Service Price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155599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Level 1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$0 - $49,999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$2,000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$1,300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408701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Level 2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$50,000 - $99,999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$3,000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$1,800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020040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Level 3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$100,000 - $149,999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$4,000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$2,300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04945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Level 4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$150,000 - $199,999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$5,000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$2,800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4654998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Level 5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$200,000 - $299,999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$7,000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$3,800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072632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Level 6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$300,000 - $399,999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$8,000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$4,800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7245612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Level 7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$400,000 - $499,999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$10,000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$5,800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0253021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Level 8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$500,000 - $699,999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$12,000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$7,800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8609721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Level 9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$700,000 - $899,999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$14,000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$9,800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0060982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Level 10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$900,000 - $999,999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$15,000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$10,800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57135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Custom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$1,000,000+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200" dirty="0">
                          <a:solidFill>
                            <a:srgbClr val="F3F3F3"/>
                          </a:solidFill>
                          <a:effectLst/>
                        </a:rPr>
                        <a:t>Get in Touch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F3F3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9281558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73E436C-9142-50B2-BA6F-E6B8882618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851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CE6B61CE-4B74-F49A-3CCF-F7D568CD6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>
            <a:extLst>
              <a:ext uri="{FF2B5EF4-FFF2-40B4-BE49-F238E27FC236}">
                <a16:creationId xmlns:a16="http://schemas.microsoft.com/office/drawing/2014/main" id="{AC257777-CBF5-3D66-81B1-A9976D63B7D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9" name="Google Shape;65;p14">
            <a:extLst>
              <a:ext uri="{FF2B5EF4-FFF2-40B4-BE49-F238E27FC236}">
                <a16:creationId xmlns:a16="http://schemas.microsoft.com/office/drawing/2014/main" id="{B5BCA431-94F0-1A2A-48AD-B81DC0F600FE}"/>
              </a:ext>
            </a:extLst>
          </p:cNvPr>
          <p:cNvSpPr txBox="1"/>
          <p:nvPr/>
        </p:nvSpPr>
        <p:spPr>
          <a:xfrm>
            <a:off x="1768275" y="239575"/>
            <a:ext cx="32727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rgbClr val="FE7C22"/>
                </a:solidFill>
                <a:latin typeface="Manrope"/>
                <a:ea typeface="Manrope"/>
                <a:cs typeface="Manrope"/>
                <a:sym typeface="Manrope"/>
              </a:rPr>
              <a:t>10</a:t>
            </a:r>
            <a:r>
              <a:rPr lang="en-CA" sz="1800" b="1" i="0" u="none" strike="noStrike" cap="non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CA" sz="1800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Open Discussion</a:t>
            </a:r>
            <a:endParaRPr sz="1800"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07F332-CC84-0D2B-185F-2C21874AAC2B}"/>
              </a:ext>
            </a:extLst>
          </p:cNvPr>
          <p:cNvSpPr txBox="1"/>
          <p:nvPr/>
        </p:nvSpPr>
        <p:spPr>
          <a:xfrm>
            <a:off x="134125" y="2462386"/>
            <a:ext cx="1346200" cy="4284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ct val="7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-110">
                <a:solidFill>
                  <a:schemeClr val="bg1"/>
                </a:solidFill>
                <a:latin typeface="Lato Black"/>
                <a:ea typeface="+mn-ea"/>
                <a:cs typeface="Lato Black"/>
              </a:rPr>
              <a:t>17%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F28D21-17DD-A031-6FB7-A8D82FA11910}"/>
              </a:ext>
            </a:extLst>
          </p:cNvPr>
          <p:cNvSpPr txBox="1"/>
          <p:nvPr/>
        </p:nvSpPr>
        <p:spPr>
          <a:xfrm>
            <a:off x="287309" y="3576699"/>
            <a:ext cx="1346200" cy="4284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ct val="7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-110">
                <a:solidFill>
                  <a:schemeClr val="bg1"/>
                </a:solidFill>
                <a:latin typeface="Lato Black"/>
                <a:ea typeface="+mn-ea"/>
                <a:cs typeface="Lato Black"/>
              </a:rPr>
              <a:t>48%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E61C81-1795-C896-04F1-5B4445EEA730}"/>
              </a:ext>
            </a:extLst>
          </p:cNvPr>
          <p:cNvSpPr txBox="1"/>
          <p:nvPr/>
        </p:nvSpPr>
        <p:spPr>
          <a:xfrm>
            <a:off x="4677718" y="2300374"/>
            <a:ext cx="1296987" cy="4284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7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-110">
                <a:solidFill>
                  <a:schemeClr val="bg1"/>
                </a:solidFill>
                <a:latin typeface="Lato Black"/>
                <a:ea typeface="+mn-ea"/>
                <a:cs typeface="Lato Black"/>
              </a:rPr>
              <a:t>28%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E3B550-810F-6146-4482-DE0E8EEB9796}"/>
              </a:ext>
            </a:extLst>
          </p:cNvPr>
          <p:cNvSpPr/>
          <p:nvPr/>
        </p:nvSpPr>
        <p:spPr>
          <a:xfrm>
            <a:off x="5915275" y="1917365"/>
            <a:ext cx="2898775" cy="169514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3200" kern="1000" spc="-120">
                <a:solidFill>
                  <a:schemeClr val="bg1"/>
                </a:solidFill>
                <a:latin typeface="Lato Black"/>
                <a:ea typeface="+mn-ea"/>
                <a:cs typeface="Lato Black"/>
              </a:rPr>
              <a:t>Do you know your current cloud waste?</a:t>
            </a:r>
            <a:br>
              <a:rPr lang="en-US" sz="2800" kern="1000" spc="-120">
                <a:solidFill>
                  <a:schemeClr val="accent1"/>
                </a:solidFill>
                <a:latin typeface="Lato Black"/>
                <a:ea typeface="+mn-ea"/>
                <a:cs typeface="Lato Black"/>
              </a:rPr>
            </a:br>
            <a:endParaRPr lang="en-US" sz="1600" kern="1000" spc="-30">
              <a:solidFill>
                <a:schemeClr val="bg1"/>
              </a:solidFill>
              <a:latin typeface="Lato Light" panose="020F0302020204030203" pitchFamily="34" charset="0"/>
              <a:ea typeface="+mn-ea"/>
              <a:cs typeface="Lato Light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8B7B9F4-5548-D5A5-ECF9-C4ED3B920CFB}"/>
              </a:ext>
            </a:extLst>
          </p:cNvPr>
          <p:cNvSpPr/>
          <p:nvPr/>
        </p:nvSpPr>
        <p:spPr>
          <a:xfrm>
            <a:off x="5708900" y="1266825"/>
            <a:ext cx="425450" cy="2716212"/>
          </a:xfrm>
          <a:custGeom>
            <a:avLst/>
            <a:gdLst>
              <a:gd name="connsiteX0" fmla="*/ 9132455 w 9155546"/>
              <a:gd name="connsiteY0" fmla="*/ 11545 h 5183909"/>
              <a:gd name="connsiteX1" fmla="*/ 0 w 9155546"/>
              <a:gd name="connsiteY1" fmla="*/ 0 h 5183909"/>
              <a:gd name="connsiteX2" fmla="*/ 0 w 9155546"/>
              <a:gd name="connsiteY2" fmla="*/ 5183909 h 5183909"/>
              <a:gd name="connsiteX3" fmla="*/ 9155546 w 9155546"/>
              <a:gd name="connsiteY3" fmla="*/ 5183909 h 5183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5546" h="5183909">
                <a:moveTo>
                  <a:pt x="9132455" y="11545"/>
                </a:moveTo>
                <a:lnTo>
                  <a:pt x="0" y="0"/>
                </a:lnTo>
                <a:lnTo>
                  <a:pt x="0" y="5183909"/>
                </a:lnTo>
                <a:lnTo>
                  <a:pt x="9155546" y="5183909"/>
                </a:lnTo>
              </a:path>
            </a:pathLst>
          </a:custGeom>
          <a:ln w="12700" cmpd="sng">
            <a:solidFill>
              <a:srgbClr val="6BBA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cs typeface="Lato Light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409B76E-BA77-8980-CA8F-B71AEB1C2FC7}"/>
              </a:ext>
            </a:extLst>
          </p:cNvPr>
          <p:cNvSpPr/>
          <p:nvPr/>
        </p:nvSpPr>
        <p:spPr>
          <a:xfrm>
            <a:off x="1977825" y="1631950"/>
            <a:ext cx="2517775" cy="2517775"/>
          </a:xfrm>
          <a:prstGeom prst="ellipse">
            <a:avLst/>
          </a:prstGeom>
          <a:ln w="19050" cmpd="sng">
            <a:solidFill>
              <a:schemeClr val="bg1">
                <a:alpha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cs typeface="Lato Light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DEE7DD1-D5F9-946F-9328-8E213A1312FD}"/>
              </a:ext>
            </a:extLst>
          </p:cNvPr>
          <p:cNvSpPr/>
          <p:nvPr/>
        </p:nvSpPr>
        <p:spPr>
          <a:xfrm>
            <a:off x="2277863" y="1931988"/>
            <a:ext cx="1917700" cy="1917700"/>
          </a:xfrm>
          <a:prstGeom prst="ellipse">
            <a:avLst/>
          </a:prstGeom>
          <a:ln w="3175" cmpd="sng">
            <a:solidFill>
              <a:schemeClr val="bg1">
                <a:alpha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cs typeface="Lato Light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4150F27-81F9-B91F-AD1B-7042EB5E30AA}"/>
              </a:ext>
            </a:extLst>
          </p:cNvPr>
          <p:cNvSpPr/>
          <p:nvPr/>
        </p:nvSpPr>
        <p:spPr>
          <a:xfrm>
            <a:off x="2546150" y="2200275"/>
            <a:ext cx="1381125" cy="1381125"/>
          </a:xfrm>
          <a:prstGeom prst="ellipse">
            <a:avLst/>
          </a:prstGeom>
          <a:ln w="3175" cmpd="sng">
            <a:solidFill>
              <a:schemeClr val="bg1">
                <a:alpha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cs typeface="Lato Light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2B8CF1-6D4C-F0FC-4709-B15634228513}"/>
              </a:ext>
            </a:extLst>
          </p:cNvPr>
          <p:cNvSpPr/>
          <p:nvPr/>
        </p:nvSpPr>
        <p:spPr>
          <a:xfrm>
            <a:off x="2860475" y="2514600"/>
            <a:ext cx="752475" cy="752475"/>
          </a:xfrm>
          <a:prstGeom prst="ellipse">
            <a:avLst/>
          </a:prstGeom>
          <a:ln w="3175" cmpd="sng">
            <a:solidFill>
              <a:schemeClr val="bg1">
                <a:alpha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cs typeface="Lato Light"/>
            </a:endParaRPr>
          </a:p>
        </p:txBody>
      </p:sp>
      <p:sp>
        <p:nvSpPr>
          <p:cNvPr id="23" name="Block Arc 22">
            <a:extLst>
              <a:ext uri="{FF2B5EF4-FFF2-40B4-BE49-F238E27FC236}">
                <a16:creationId xmlns:a16="http://schemas.microsoft.com/office/drawing/2014/main" id="{720280BD-F438-AD75-EF64-4E6A5DD8CD06}"/>
              </a:ext>
            </a:extLst>
          </p:cNvPr>
          <p:cNvSpPr/>
          <p:nvPr/>
        </p:nvSpPr>
        <p:spPr>
          <a:xfrm>
            <a:off x="1977825" y="1631950"/>
            <a:ext cx="2517775" cy="2517775"/>
          </a:xfrm>
          <a:prstGeom prst="blockArc">
            <a:avLst>
              <a:gd name="adj1" fmla="val 16181189"/>
              <a:gd name="adj2" fmla="val 530118"/>
              <a:gd name="adj3" fmla="val 35088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cs typeface="Lato Light"/>
            </a:endParaRPr>
          </a:p>
        </p:txBody>
      </p:sp>
      <p:sp>
        <p:nvSpPr>
          <p:cNvPr id="24" name="Block Arc 23">
            <a:extLst>
              <a:ext uri="{FF2B5EF4-FFF2-40B4-BE49-F238E27FC236}">
                <a16:creationId xmlns:a16="http://schemas.microsoft.com/office/drawing/2014/main" id="{5A9B47AE-BE87-04AD-1412-E3B8E822D5BB}"/>
              </a:ext>
            </a:extLst>
          </p:cNvPr>
          <p:cNvSpPr/>
          <p:nvPr/>
        </p:nvSpPr>
        <p:spPr>
          <a:xfrm>
            <a:off x="1977825" y="1631950"/>
            <a:ext cx="2517775" cy="2517775"/>
          </a:xfrm>
          <a:prstGeom prst="blockArc">
            <a:avLst>
              <a:gd name="adj1" fmla="val 16181189"/>
              <a:gd name="adj2" fmla="val 7992990"/>
              <a:gd name="adj3" fmla="val 22393"/>
            </a:avLst>
          </a:prstGeom>
          <a:solidFill>
            <a:srgbClr val="1A8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cs typeface="Lato Light"/>
            </a:endParaRPr>
          </a:p>
        </p:txBody>
      </p:sp>
      <p:sp>
        <p:nvSpPr>
          <p:cNvPr id="25" name="Block Arc 24">
            <a:extLst>
              <a:ext uri="{FF2B5EF4-FFF2-40B4-BE49-F238E27FC236}">
                <a16:creationId xmlns:a16="http://schemas.microsoft.com/office/drawing/2014/main" id="{BC4A2B4C-A6EF-1CB0-DF4F-AB83123C315C}"/>
              </a:ext>
            </a:extLst>
          </p:cNvPr>
          <p:cNvSpPr/>
          <p:nvPr/>
        </p:nvSpPr>
        <p:spPr>
          <a:xfrm>
            <a:off x="1977825" y="1631950"/>
            <a:ext cx="2517775" cy="2517775"/>
          </a:xfrm>
          <a:prstGeom prst="blockArc">
            <a:avLst>
              <a:gd name="adj1" fmla="val 16181189"/>
              <a:gd name="adj2" fmla="val 10416943"/>
              <a:gd name="adj3" fmla="val 11734"/>
            </a:avLst>
          </a:prstGeom>
          <a:solidFill>
            <a:srgbClr val="6BBA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cs typeface="Lato Light"/>
            </a:endParaRPr>
          </a:p>
        </p:txBody>
      </p:sp>
      <p:grpSp>
        <p:nvGrpSpPr>
          <p:cNvPr id="26" name="Group 45">
            <a:extLst>
              <a:ext uri="{FF2B5EF4-FFF2-40B4-BE49-F238E27FC236}">
                <a16:creationId xmlns:a16="http://schemas.microsoft.com/office/drawing/2014/main" id="{03EB4F8F-A90B-CDAA-DC7A-AA5131906081}"/>
              </a:ext>
            </a:extLst>
          </p:cNvPr>
          <p:cNvGrpSpPr>
            <a:grpSpLocks/>
          </p:cNvGrpSpPr>
          <p:nvPr/>
        </p:nvGrpSpPr>
        <p:grpSpPr bwMode="auto">
          <a:xfrm>
            <a:off x="1768275" y="1422400"/>
            <a:ext cx="2936875" cy="2936875"/>
            <a:chOff x="1727953" y="1708152"/>
            <a:chExt cx="2935817" cy="293581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74987F3-E89C-A03A-5A12-C92E53DCE9C1}"/>
                </a:ext>
              </a:extLst>
            </p:cNvPr>
            <p:cNvCxnSpPr/>
            <p:nvPr/>
          </p:nvCxnSpPr>
          <p:spPr>
            <a:xfrm>
              <a:off x="3195862" y="1708152"/>
              <a:ext cx="0" cy="2935817"/>
            </a:xfrm>
            <a:prstGeom prst="line">
              <a:avLst/>
            </a:prstGeom>
            <a:ln w="3175" cmpd="sng">
              <a:solidFill>
                <a:schemeClr val="bg1">
                  <a:alpha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6A53ED8-20F3-6F70-2F94-A8790C58F586}"/>
                </a:ext>
              </a:extLst>
            </p:cNvPr>
            <p:cNvCxnSpPr/>
            <p:nvPr/>
          </p:nvCxnSpPr>
          <p:spPr>
            <a:xfrm rot="5400000">
              <a:off x="3195862" y="1708152"/>
              <a:ext cx="0" cy="2935817"/>
            </a:xfrm>
            <a:prstGeom prst="line">
              <a:avLst/>
            </a:prstGeom>
            <a:ln w="3175" cmpd="sng">
              <a:solidFill>
                <a:schemeClr val="bg1">
                  <a:alpha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2B70696-80A6-8592-9FF3-990FA9B9A022}"/>
                </a:ext>
              </a:extLst>
            </p:cNvPr>
            <p:cNvCxnSpPr/>
            <p:nvPr/>
          </p:nvCxnSpPr>
          <p:spPr>
            <a:xfrm rot="18900000">
              <a:off x="3195862" y="1708152"/>
              <a:ext cx="0" cy="2935817"/>
            </a:xfrm>
            <a:prstGeom prst="line">
              <a:avLst/>
            </a:prstGeom>
            <a:ln w="3175" cmpd="sng">
              <a:solidFill>
                <a:schemeClr val="bg1">
                  <a:alpha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F655D05-C575-2ECA-0E55-4D9ED31A1370}"/>
                </a:ext>
              </a:extLst>
            </p:cNvPr>
            <p:cNvCxnSpPr/>
            <p:nvPr/>
          </p:nvCxnSpPr>
          <p:spPr>
            <a:xfrm rot="20280000">
              <a:off x="3195862" y="1708152"/>
              <a:ext cx="0" cy="2935817"/>
            </a:xfrm>
            <a:prstGeom prst="line">
              <a:avLst/>
            </a:prstGeom>
            <a:ln w="3175" cmpd="sng">
              <a:solidFill>
                <a:schemeClr val="bg1">
                  <a:alpha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37DD699-A69F-3C29-57A0-7A1B313F6CEE}"/>
                </a:ext>
              </a:extLst>
            </p:cNvPr>
            <p:cNvCxnSpPr/>
            <p:nvPr/>
          </p:nvCxnSpPr>
          <p:spPr>
            <a:xfrm rot="4020000">
              <a:off x="3195862" y="1708152"/>
              <a:ext cx="0" cy="2935817"/>
            </a:xfrm>
            <a:prstGeom prst="line">
              <a:avLst/>
            </a:prstGeom>
            <a:ln w="3175" cmpd="sng">
              <a:solidFill>
                <a:schemeClr val="bg1">
                  <a:alpha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6C59AFA-D86C-FF58-2697-26E88AF80BE1}"/>
                </a:ext>
              </a:extLst>
            </p:cNvPr>
            <p:cNvCxnSpPr/>
            <p:nvPr/>
          </p:nvCxnSpPr>
          <p:spPr>
            <a:xfrm rot="6720000">
              <a:off x="3195862" y="1708152"/>
              <a:ext cx="0" cy="2935817"/>
            </a:xfrm>
            <a:prstGeom prst="line">
              <a:avLst/>
            </a:prstGeom>
            <a:ln w="3175" cmpd="sng">
              <a:solidFill>
                <a:schemeClr val="bg1">
                  <a:alpha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1662CBF-8E15-4F21-8D55-5B4E96C77EDD}"/>
                </a:ext>
              </a:extLst>
            </p:cNvPr>
            <p:cNvCxnSpPr/>
            <p:nvPr/>
          </p:nvCxnSpPr>
          <p:spPr>
            <a:xfrm rot="2700000" flipH="1">
              <a:off x="3195862" y="1708152"/>
              <a:ext cx="0" cy="2935817"/>
            </a:xfrm>
            <a:prstGeom prst="line">
              <a:avLst/>
            </a:prstGeom>
            <a:ln w="3175" cmpd="sng">
              <a:solidFill>
                <a:schemeClr val="bg1">
                  <a:alpha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92A6D4A-009F-4C5B-A75F-046B3E8099CF}"/>
                </a:ext>
              </a:extLst>
            </p:cNvPr>
            <p:cNvCxnSpPr/>
            <p:nvPr/>
          </p:nvCxnSpPr>
          <p:spPr>
            <a:xfrm rot="1320000" flipH="1">
              <a:off x="3195862" y="1708152"/>
              <a:ext cx="0" cy="2935817"/>
            </a:xfrm>
            <a:prstGeom prst="line">
              <a:avLst/>
            </a:prstGeom>
            <a:ln w="3175" cmpd="sng">
              <a:solidFill>
                <a:schemeClr val="bg1">
                  <a:alpha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6344EC4F-5F61-E0A2-3CA4-87CFB7346264}"/>
              </a:ext>
            </a:extLst>
          </p:cNvPr>
          <p:cNvSpPr>
            <a:spLocks noChangeAspect="1"/>
          </p:cNvSpPr>
          <p:nvPr/>
        </p:nvSpPr>
        <p:spPr>
          <a:xfrm>
            <a:off x="1931788" y="1585913"/>
            <a:ext cx="2608262" cy="2609850"/>
          </a:xfrm>
          <a:prstGeom prst="ellipse">
            <a:avLst/>
          </a:prstGeom>
          <a:ln w="3175" cmpd="sng">
            <a:solidFill>
              <a:schemeClr val="bg1">
                <a:alpha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cs typeface="Lato Light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4E97080-27D1-38BF-036F-8B9AB3087FD1}"/>
              </a:ext>
            </a:extLst>
          </p:cNvPr>
          <p:cNvCxnSpPr>
            <a:cxnSpLocks/>
          </p:cNvCxnSpPr>
          <p:nvPr/>
        </p:nvCxnSpPr>
        <p:spPr>
          <a:xfrm>
            <a:off x="722395" y="2878137"/>
            <a:ext cx="8382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08BA506-F131-799C-CE35-DE2511919859}"/>
              </a:ext>
            </a:extLst>
          </p:cNvPr>
          <p:cNvCxnSpPr>
            <a:cxnSpLocks/>
          </p:cNvCxnSpPr>
          <p:nvPr/>
        </p:nvCxnSpPr>
        <p:spPr>
          <a:xfrm>
            <a:off x="1560659" y="2890837"/>
            <a:ext cx="529001" cy="127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D99F09B-BEAF-A010-F0F0-5559FC80921E}"/>
              </a:ext>
            </a:extLst>
          </p:cNvPr>
          <p:cNvCxnSpPr>
            <a:cxnSpLocks/>
          </p:cNvCxnSpPr>
          <p:nvPr/>
        </p:nvCxnSpPr>
        <p:spPr>
          <a:xfrm>
            <a:off x="848566" y="3966635"/>
            <a:ext cx="8382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0575BCA-5119-27F2-B343-5752140BDE64}"/>
              </a:ext>
            </a:extLst>
          </p:cNvPr>
          <p:cNvCxnSpPr>
            <a:cxnSpLocks/>
          </p:cNvCxnSpPr>
          <p:nvPr/>
        </p:nvCxnSpPr>
        <p:spPr>
          <a:xfrm flipV="1">
            <a:off x="1674130" y="3590136"/>
            <a:ext cx="880885" cy="3764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9CB0B76-013F-54C1-B244-19B861DB045F}"/>
              </a:ext>
            </a:extLst>
          </p:cNvPr>
          <p:cNvCxnSpPr>
            <a:cxnSpLocks/>
          </p:cNvCxnSpPr>
          <p:nvPr/>
        </p:nvCxnSpPr>
        <p:spPr>
          <a:xfrm flipV="1">
            <a:off x="4779318" y="2728825"/>
            <a:ext cx="648494" cy="42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04E6FC4-74BF-47ED-AFAF-D87AA5EF1973}"/>
              </a:ext>
            </a:extLst>
          </p:cNvPr>
          <p:cNvCxnSpPr>
            <a:cxnSpLocks/>
          </p:cNvCxnSpPr>
          <p:nvPr/>
        </p:nvCxnSpPr>
        <p:spPr>
          <a:xfrm flipV="1">
            <a:off x="3890719" y="2728825"/>
            <a:ext cx="906989" cy="2654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142CE03-DD46-A003-B10E-765DC7CF8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2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C5B06011-8C4C-1862-B5C7-8B3D99B4D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>
            <a:extLst>
              <a:ext uri="{FF2B5EF4-FFF2-40B4-BE49-F238E27FC236}">
                <a16:creationId xmlns:a16="http://schemas.microsoft.com/office/drawing/2014/main" id="{A9677A1B-4838-FE08-25A5-8C9773B3888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9" name="Google Shape;65;p14">
            <a:extLst>
              <a:ext uri="{FF2B5EF4-FFF2-40B4-BE49-F238E27FC236}">
                <a16:creationId xmlns:a16="http://schemas.microsoft.com/office/drawing/2014/main" id="{15C27B3E-EFF3-BF16-E758-BD61FC794307}"/>
              </a:ext>
            </a:extLst>
          </p:cNvPr>
          <p:cNvSpPr txBox="1"/>
          <p:nvPr/>
        </p:nvSpPr>
        <p:spPr>
          <a:xfrm>
            <a:off x="1768274" y="239575"/>
            <a:ext cx="6716913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rgbClr val="FE7C22"/>
                </a:solidFill>
                <a:latin typeface="Manrope"/>
                <a:ea typeface="Manrope"/>
                <a:cs typeface="Manrope"/>
                <a:sym typeface="Manrope"/>
              </a:rPr>
              <a:t>11</a:t>
            </a:r>
            <a:r>
              <a:rPr lang="en-CA" sz="1800" b="1" i="0" u="none" strike="noStrike" cap="non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CA" sz="1800" b="1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Next Steps – What does Onboarding look like?</a:t>
            </a:r>
            <a:endParaRPr sz="1800"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10C44E35-C527-FD21-6E08-E07B3C1265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9185685"/>
              </p:ext>
            </p:extLst>
          </p:nvPr>
        </p:nvGraphicFramePr>
        <p:xfrm>
          <a:off x="455613" y="1681689"/>
          <a:ext cx="8029575" cy="1612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F79D97E-E1EA-D92D-A96D-93B8A2EABE1E}"/>
              </a:ext>
            </a:extLst>
          </p:cNvPr>
          <p:cNvSpPr txBox="1"/>
          <p:nvPr/>
        </p:nvSpPr>
        <p:spPr>
          <a:xfrm>
            <a:off x="573681" y="3151100"/>
            <a:ext cx="22457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>
                <a:solidFill>
                  <a:schemeClr val="bg1"/>
                </a:solidFill>
              </a:rPr>
              <a:t>Configure platform read-only access: IAM custom roles / Service principles. </a:t>
            </a:r>
          </a:p>
          <a:p>
            <a:endParaRPr lang="en-CA" sz="1000">
              <a:solidFill>
                <a:schemeClr val="bg1"/>
              </a:solidFill>
            </a:endParaRPr>
          </a:p>
        </p:txBody>
      </p:sp>
      <p:pic>
        <p:nvPicPr>
          <p:cNvPr id="11" name="Google Shape;77;p15">
            <a:extLst>
              <a:ext uri="{FF2B5EF4-FFF2-40B4-BE49-F238E27FC236}">
                <a16:creationId xmlns:a16="http://schemas.microsoft.com/office/drawing/2014/main" id="{91CC328C-9D14-221B-651C-03ECF22F6EB5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9101" y="3216428"/>
            <a:ext cx="119062" cy="114756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B5648F4-2DF8-EDC3-74BE-583707F542E2}"/>
              </a:ext>
            </a:extLst>
          </p:cNvPr>
          <p:cNvSpPr txBox="1"/>
          <p:nvPr/>
        </p:nvSpPr>
        <p:spPr>
          <a:xfrm>
            <a:off x="573681" y="3729735"/>
            <a:ext cx="2245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>
                <a:solidFill>
                  <a:schemeClr val="bg1"/>
                </a:solidFill>
              </a:rPr>
              <a:t>Portal / Programmatic read-only account.</a:t>
            </a:r>
          </a:p>
        </p:txBody>
      </p:sp>
      <p:pic>
        <p:nvPicPr>
          <p:cNvPr id="44" name="Google Shape;77;p15">
            <a:extLst>
              <a:ext uri="{FF2B5EF4-FFF2-40B4-BE49-F238E27FC236}">
                <a16:creationId xmlns:a16="http://schemas.microsoft.com/office/drawing/2014/main" id="{3ECC07E8-5E88-5A75-DEB3-639C6370E31F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9101" y="3795063"/>
            <a:ext cx="119062" cy="114756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177450C1-0E88-82AD-60BB-A163E9F5D1C4}"/>
              </a:ext>
            </a:extLst>
          </p:cNvPr>
          <p:cNvSpPr txBox="1"/>
          <p:nvPr/>
        </p:nvSpPr>
        <p:spPr>
          <a:xfrm>
            <a:off x="598163" y="4197123"/>
            <a:ext cx="2245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>
                <a:solidFill>
                  <a:schemeClr val="bg1"/>
                </a:solidFill>
              </a:rPr>
              <a:t>EverythingCloud User account configuration.</a:t>
            </a:r>
          </a:p>
        </p:txBody>
      </p:sp>
      <p:pic>
        <p:nvPicPr>
          <p:cNvPr id="47" name="Google Shape;77;p15">
            <a:extLst>
              <a:ext uri="{FF2B5EF4-FFF2-40B4-BE49-F238E27FC236}">
                <a16:creationId xmlns:a16="http://schemas.microsoft.com/office/drawing/2014/main" id="{5B9FD00F-B13D-CEEC-2973-E798E9DF3316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03583" y="4262451"/>
            <a:ext cx="119062" cy="114756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56C37FB7-3049-CDF0-D676-F74CEB1DC7DE}"/>
              </a:ext>
            </a:extLst>
          </p:cNvPr>
          <p:cNvSpPr txBox="1"/>
          <p:nvPr/>
        </p:nvSpPr>
        <p:spPr>
          <a:xfrm>
            <a:off x="3561431" y="3144507"/>
            <a:ext cx="2245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>
                <a:solidFill>
                  <a:schemeClr val="bg1"/>
                </a:solidFill>
              </a:rPr>
              <a:t>Typical 2-week collection.</a:t>
            </a:r>
          </a:p>
        </p:txBody>
      </p:sp>
      <p:pic>
        <p:nvPicPr>
          <p:cNvPr id="50" name="Google Shape;77;p15">
            <a:extLst>
              <a:ext uri="{FF2B5EF4-FFF2-40B4-BE49-F238E27FC236}">
                <a16:creationId xmlns:a16="http://schemas.microsoft.com/office/drawing/2014/main" id="{49DEDDE6-5FAB-859F-0D3C-4D8C5E0BD48A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466851" y="3209835"/>
            <a:ext cx="119062" cy="11475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68054EF-69A6-3DFA-F351-9CF018D88288}"/>
              </a:ext>
            </a:extLst>
          </p:cNvPr>
          <p:cNvSpPr txBox="1"/>
          <p:nvPr/>
        </p:nvSpPr>
        <p:spPr>
          <a:xfrm>
            <a:off x="6431882" y="3151100"/>
            <a:ext cx="2245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>
                <a:solidFill>
                  <a:schemeClr val="bg1"/>
                </a:solidFill>
              </a:rPr>
              <a:t>Present findings in presentation style / report.</a:t>
            </a:r>
          </a:p>
        </p:txBody>
      </p:sp>
      <p:pic>
        <p:nvPicPr>
          <p:cNvPr id="52" name="Google Shape;77;p15">
            <a:extLst>
              <a:ext uri="{FF2B5EF4-FFF2-40B4-BE49-F238E27FC236}">
                <a16:creationId xmlns:a16="http://schemas.microsoft.com/office/drawing/2014/main" id="{08113E11-22E5-244E-1D0B-6F5579A4E95F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37302" y="3216428"/>
            <a:ext cx="119062" cy="114756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8448ECFF-CB33-59F6-AB31-863E3077761B}"/>
              </a:ext>
            </a:extLst>
          </p:cNvPr>
          <p:cNvSpPr txBox="1"/>
          <p:nvPr/>
        </p:nvSpPr>
        <p:spPr>
          <a:xfrm>
            <a:off x="6419180" y="3548842"/>
            <a:ext cx="2245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>
                <a:solidFill>
                  <a:schemeClr val="bg1"/>
                </a:solidFill>
              </a:rPr>
              <a:t>Discuss business objectives.</a:t>
            </a:r>
          </a:p>
        </p:txBody>
      </p:sp>
      <p:pic>
        <p:nvPicPr>
          <p:cNvPr id="54" name="Google Shape;77;p15">
            <a:extLst>
              <a:ext uri="{FF2B5EF4-FFF2-40B4-BE49-F238E27FC236}">
                <a16:creationId xmlns:a16="http://schemas.microsoft.com/office/drawing/2014/main" id="{07A9D8D2-38B5-5E98-74E1-B661B7AB0FFF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24600" y="3614170"/>
            <a:ext cx="119062" cy="11475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E2FD8790-A43C-F39A-38CB-8A85CA9F7044}"/>
              </a:ext>
            </a:extLst>
          </p:cNvPr>
          <p:cNvSpPr txBox="1"/>
          <p:nvPr/>
        </p:nvSpPr>
        <p:spPr>
          <a:xfrm>
            <a:off x="6419180" y="3843287"/>
            <a:ext cx="2245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>
                <a:solidFill>
                  <a:schemeClr val="bg1"/>
                </a:solidFill>
              </a:rPr>
              <a:t>Define SOPs for Managed FinOps.</a:t>
            </a:r>
          </a:p>
        </p:txBody>
      </p:sp>
      <p:pic>
        <p:nvPicPr>
          <p:cNvPr id="58" name="Google Shape;77;p15">
            <a:extLst>
              <a:ext uri="{FF2B5EF4-FFF2-40B4-BE49-F238E27FC236}">
                <a16:creationId xmlns:a16="http://schemas.microsoft.com/office/drawing/2014/main" id="{447CCD17-9280-0599-9B39-D48F5856C51C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24600" y="3908615"/>
            <a:ext cx="119062" cy="11475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154;p18">
            <a:extLst>
              <a:ext uri="{FF2B5EF4-FFF2-40B4-BE49-F238E27FC236}">
                <a16:creationId xmlns:a16="http://schemas.microsoft.com/office/drawing/2014/main" id="{BD87E9C1-BD18-17FC-B5A5-0C13E777B568}"/>
              </a:ext>
            </a:extLst>
          </p:cNvPr>
          <p:cNvSpPr txBox="1"/>
          <p:nvPr/>
        </p:nvSpPr>
        <p:spPr>
          <a:xfrm>
            <a:off x="963346" y="1140318"/>
            <a:ext cx="4728300" cy="707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Simple </a:t>
            </a:r>
            <a:r>
              <a:rPr lang="en-CA" b="1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Setup:</a:t>
            </a:r>
            <a:br>
              <a:rPr lang="en-CA" b="1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en-CA" b="1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Configuration complete in less than 30 minutes. </a:t>
            </a:r>
            <a:endParaRPr b="1" i="0" u="none" strike="noStrike" cap="none">
              <a:solidFill>
                <a:schemeClr val="bg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A3AD4D3-C154-98EB-30C1-8B7C4FC8AA92}"/>
              </a:ext>
            </a:extLst>
          </p:cNvPr>
          <p:cNvSpPr/>
          <p:nvPr/>
        </p:nvSpPr>
        <p:spPr>
          <a:xfrm>
            <a:off x="532233" y="1238213"/>
            <a:ext cx="387110" cy="387110"/>
          </a:xfrm>
          <a:prstGeom prst="ellipse">
            <a:avLst/>
          </a:pr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63" name="Freeform 16">
            <a:extLst>
              <a:ext uri="{FF2B5EF4-FFF2-40B4-BE49-F238E27FC236}">
                <a16:creationId xmlns:a16="http://schemas.microsoft.com/office/drawing/2014/main" id="{724796BB-39E8-C210-49E5-E9F35E7904D3}"/>
              </a:ext>
            </a:extLst>
          </p:cNvPr>
          <p:cNvSpPr>
            <a:spLocks noEditPoints="1"/>
          </p:cNvSpPr>
          <p:nvPr/>
        </p:nvSpPr>
        <p:spPr bwMode="auto">
          <a:xfrm>
            <a:off x="608624" y="1315390"/>
            <a:ext cx="243120" cy="242229"/>
          </a:xfrm>
          <a:custGeom>
            <a:avLst/>
            <a:gdLst>
              <a:gd name="T0" fmla="*/ 81897416 w 2181"/>
              <a:gd name="T1" fmla="*/ 35114047 h 2177"/>
              <a:gd name="T2" fmla="*/ 81897416 w 2181"/>
              <a:gd name="T3" fmla="*/ 35114047 h 2177"/>
              <a:gd name="T4" fmla="*/ 66694658 w 2181"/>
              <a:gd name="T5" fmla="*/ 35114047 h 2177"/>
              <a:gd name="T6" fmla="*/ 62271954 w 2181"/>
              <a:gd name="T7" fmla="*/ 20525872 h 2177"/>
              <a:gd name="T8" fmla="*/ 57059773 w 2181"/>
              <a:gd name="T9" fmla="*/ 16279078 h 2177"/>
              <a:gd name="T10" fmla="*/ 37947580 w 2181"/>
              <a:gd name="T11" fmla="*/ 13683915 h 2177"/>
              <a:gd name="T12" fmla="*/ 33919914 w 2181"/>
              <a:gd name="T13" fmla="*/ 15414090 h 2177"/>
              <a:gd name="T14" fmla="*/ 23929535 w 2181"/>
              <a:gd name="T15" fmla="*/ 29373111 h 2177"/>
              <a:gd name="T16" fmla="*/ 24956273 w 2181"/>
              <a:gd name="T17" fmla="*/ 35271336 h 2177"/>
              <a:gd name="T18" fmla="*/ 27404389 w 2181"/>
              <a:gd name="T19" fmla="*/ 36057779 h 2177"/>
              <a:gd name="T20" fmla="*/ 30839898 w 2181"/>
              <a:gd name="T21" fmla="*/ 34288332 h 2177"/>
              <a:gd name="T22" fmla="*/ 39329812 w 2181"/>
              <a:gd name="T23" fmla="*/ 22373865 h 2177"/>
              <a:gd name="T24" fmla="*/ 47108739 w 2181"/>
              <a:gd name="T25" fmla="*/ 23474885 h 2177"/>
              <a:gd name="T26" fmla="*/ 24245485 w 2181"/>
              <a:gd name="T27" fmla="*/ 56583651 h 2177"/>
              <a:gd name="T28" fmla="*/ 4225185 w 2181"/>
              <a:gd name="T29" fmla="*/ 56583651 h 2177"/>
              <a:gd name="T30" fmla="*/ 0 w 2181"/>
              <a:gd name="T31" fmla="*/ 60830445 h 2177"/>
              <a:gd name="T32" fmla="*/ 4225185 w 2181"/>
              <a:gd name="T33" fmla="*/ 65037768 h 2177"/>
              <a:gd name="T34" fmla="*/ 26496281 w 2181"/>
              <a:gd name="T35" fmla="*/ 65037768 h 2177"/>
              <a:gd name="T36" fmla="*/ 29971135 w 2181"/>
              <a:gd name="T37" fmla="*/ 63189576 h 2177"/>
              <a:gd name="T38" fmla="*/ 39448244 w 2181"/>
              <a:gd name="T39" fmla="*/ 49427117 h 2177"/>
              <a:gd name="T40" fmla="*/ 53031907 w 2181"/>
              <a:gd name="T41" fmla="*/ 60397851 h 2177"/>
              <a:gd name="T42" fmla="*/ 41896359 w 2181"/>
              <a:gd name="T43" fmla="*/ 79272093 h 2177"/>
              <a:gd name="T44" fmla="*/ 43397022 w 2181"/>
              <a:gd name="T45" fmla="*/ 85013030 h 2177"/>
              <a:gd name="T46" fmla="*/ 45529188 w 2181"/>
              <a:gd name="T47" fmla="*/ 85602912 h 2177"/>
              <a:gd name="T48" fmla="*/ 49162215 w 2181"/>
              <a:gd name="T49" fmla="*/ 83558159 h 2177"/>
              <a:gd name="T50" fmla="*/ 62193066 w 2181"/>
              <a:gd name="T51" fmla="*/ 61577417 h 2177"/>
              <a:gd name="T52" fmla="*/ 61205871 w 2181"/>
              <a:gd name="T53" fmla="*/ 56151058 h 2177"/>
              <a:gd name="T54" fmla="*/ 47898614 w 2181"/>
              <a:gd name="T55" fmla="*/ 45377082 h 2177"/>
              <a:gd name="T56" fmla="*/ 56980686 w 2181"/>
              <a:gd name="T57" fmla="*/ 32243579 h 2177"/>
              <a:gd name="T58" fmla="*/ 59507888 w 2181"/>
              <a:gd name="T59" fmla="*/ 40540407 h 2177"/>
              <a:gd name="T60" fmla="*/ 63535754 w 2181"/>
              <a:gd name="T61" fmla="*/ 43568164 h 2177"/>
              <a:gd name="T62" fmla="*/ 81897416 w 2181"/>
              <a:gd name="T63" fmla="*/ 43568164 h 2177"/>
              <a:gd name="T64" fmla="*/ 86122601 w 2181"/>
              <a:gd name="T65" fmla="*/ 39321568 h 2177"/>
              <a:gd name="T66" fmla="*/ 81897416 w 2181"/>
              <a:gd name="T67" fmla="*/ 35114047 h 2177"/>
              <a:gd name="T68" fmla="*/ 61877116 w 2181"/>
              <a:gd name="T69" fmla="*/ 16200533 h 2177"/>
              <a:gd name="T70" fmla="*/ 61877116 w 2181"/>
              <a:gd name="T71" fmla="*/ 16200533 h 2177"/>
              <a:gd name="T72" fmla="*/ 72854689 w 2181"/>
              <a:gd name="T73" fmla="*/ 13054760 h 2177"/>
              <a:gd name="T74" fmla="*/ 69656242 w 2181"/>
              <a:gd name="T75" fmla="*/ 2162769 h 2177"/>
              <a:gd name="T76" fmla="*/ 58718212 w 2181"/>
              <a:gd name="T77" fmla="*/ 5308343 h 2177"/>
              <a:gd name="T78" fmla="*/ 61877116 w 2181"/>
              <a:gd name="T79" fmla="*/ 16200533 h 217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181" h="2177">
                <a:moveTo>
                  <a:pt x="2074" y="893"/>
                </a:moveTo>
                <a:lnTo>
                  <a:pt x="2074" y="893"/>
                </a:lnTo>
                <a:lnTo>
                  <a:pt x="1689" y="893"/>
                </a:lnTo>
                <a:lnTo>
                  <a:pt x="1577" y="522"/>
                </a:lnTo>
                <a:cubicBezTo>
                  <a:pt x="1560" y="469"/>
                  <a:pt x="1499" y="422"/>
                  <a:pt x="1445" y="414"/>
                </a:cubicBezTo>
                <a:lnTo>
                  <a:pt x="961" y="348"/>
                </a:lnTo>
                <a:cubicBezTo>
                  <a:pt x="921" y="342"/>
                  <a:pt x="882" y="359"/>
                  <a:pt x="859" y="392"/>
                </a:cubicBezTo>
                <a:lnTo>
                  <a:pt x="606" y="747"/>
                </a:lnTo>
                <a:cubicBezTo>
                  <a:pt x="572" y="796"/>
                  <a:pt x="584" y="863"/>
                  <a:pt x="632" y="897"/>
                </a:cubicBezTo>
                <a:cubicBezTo>
                  <a:pt x="651" y="910"/>
                  <a:pt x="672" y="917"/>
                  <a:pt x="694" y="917"/>
                </a:cubicBezTo>
                <a:cubicBezTo>
                  <a:pt x="727" y="917"/>
                  <a:pt x="760" y="901"/>
                  <a:pt x="781" y="872"/>
                </a:cubicBezTo>
                <a:lnTo>
                  <a:pt x="996" y="569"/>
                </a:lnTo>
                <a:lnTo>
                  <a:pt x="1193" y="597"/>
                </a:lnTo>
                <a:lnTo>
                  <a:pt x="614" y="1439"/>
                </a:lnTo>
                <a:lnTo>
                  <a:pt x="107" y="1439"/>
                </a:lnTo>
                <a:cubicBezTo>
                  <a:pt x="48" y="1439"/>
                  <a:pt x="0" y="1487"/>
                  <a:pt x="0" y="1547"/>
                </a:cubicBezTo>
                <a:cubicBezTo>
                  <a:pt x="0" y="1606"/>
                  <a:pt x="48" y="1654"/>
                  <a:pt x="107" y="1654"/>
                </a:cubicBezTo>
                <a:lnTo>
                  <a:pt x="671" y="1654"/>
                </a:lnTo>
                <a:cubicBezTo>
                  <a:pt x="706" y="1654"/>
                  <a:pt x="739" y="1636"/>
                  <a:pt x="759" y="1607"/>
                </a:cubicBezTo>
                <a:lnTo>
                  <a:pt x="999" y="1257"/>
                </a:lnTo>
                <a:lnTo>
                  <a:pt x="1343" y="1536"/>
                </a:lnTo>
                <a:lnTo>
                  <a:pt x="1061" y="2016"/>
                </a:lnTo>
                <a:cubicBezTo>
                  <a:pt x="1031" y="2067"/>
                  <a:pt x="1047" y="2133"/>
                  <a:pt x="1099" y="2162"/>
                </a:cubicBezTo>
                <a:cubicBezTo>
                  <a:pt x="1116" y="2173"/>
                  <a:pt x="1134" y="2177"/>
                  <a:pt x="1153" y="2177"/>
                </a:cubicBezTo>
                <a:cubicBezTo>
                  <a:pt x="1190" y="2177"/>
                  <a:pt x="1225" y="2159"/>
                  <a:pt x="1245" y="2125"/>
                </a:cubicBezTo>
                <a:lnTo>
                  <a:pt x="1575" y="1566"/>
                </a:lnTo>
                <a:cubicBezTo>
                  <a:pt x="1602" y="1520"/>
                  <a:pt x="1591" y="1462"/>
                  <a:pt x="1550" y="1428"/>
                </a:cubicBezTo>
                <a:lnTo>
                  <a:pt x="1213" y="1154"/>
                </a:lnTo>
                <a:lnTo>
                  <a:pt x="1443" y="820"/>
                </a:lnTo>
                <a:lnTo>
                  <a:pt x="1507" y="1031"/>
                </a:lnTo>
                <a:cubicBezTo>
                  <a:pt x="1520" y="1077"/>
                  <a:pt x="1562" y="1108"/>
                  <a:pt x="1609" y="1108"/>
                </a:cubicBezTo>
                <a:lnTo>
                  <a:pt x="2074" y="1108"/>
                </a:lnTo>
                <a:cubicBezTo>
                  <a:pt x="2133" y="1108"/>
                  <a:pt x="2181" y="1060"/>
                  <a:pt x="2181" y="1000"/>
                </a:cubicBezTo>
                <a:cubicBezTo>
                  <a:pt x="2181" y="941"/>
                  <a:pt x="2133" y="893"/>
                  <a:pt x="2074" y="893"/>
                </a:cubicBezTo>
                <a:close/>
                <a:moveTo>
                  <a:pt x="1567" y="412"/>
                </a:moveTo>
                <a:lnTo>
                  <a:pt x="1567" y="412"/>
                </a:lnTo>
                <a:cubicBezTo>
                  <a:pt x="1666" y="467"/>
                  <a:pt x="1790" y="431"/>
                  <a:pt x="1845" y="332"/>
                </a:cubicBezTo>
                <a:cubicBezTo>
                  <a:pt x="1899" y="233"/>
                  <a:pt x="1863" y="109"/>
                  <a:pt x="1764" y="55"/>
                </a:cubicBezTo>
                <a:cubicBezTo>
                  <a:pt x="1666" y="0"/>
                  <a:pt x="1541" y="36"/>
                  <a:pt x="1487" y="135"/>
                </a:cubicBezTo>
                <a:cubicBezTo>
                  <a:pt x="1432" y="234"/>
                  <a:pt x="1468" y="358"/>
                  <a:pt x="1567" y="4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56B13D0-C5A2-FBA9-A946-46EAA6066A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66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5550" y="4788425"/>
            <a:ext cx="3272799" cy="1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2"/>
          <p:cNvSpPr txBox="1"/>
          <p:nvPr/>
        </p:nvSpPr>
        <p:spPr>
          <a:xfrm>
            <a:off x="1615875" y="226875"/>
            <a:ext cx="32727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>
                <a:solidFill>
                  <a:srgbClr val="FE7C22"/>
                </a:solidFill>
                <a:latin typeface="Manrope"/>
                <a:ea typeface="Manrope"/>
                <a:cs typeface="Manrope"/>
                <a:sym typeface="Manrope"/>
              </a:rPr>
              <a:t>12</a:t>
            </a:r>
            <a:r>
              <a:rPr lang="en-CA" sz="1800" b="1" i="0" u="none" strike="noStrike" cap="non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CA" sz="1800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Case Study</a:t>
            </a:r>
            <a:endParaRPr sz="1800" b="1" i="0" u="none" strike="noStrike" cap="none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95" name="Google Shape;195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57845" y="0"/>
            <a:ext cx="358615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44550" y="442200"/>
            <a:ext cx="224272" cy="190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2"/>
          <p:cNvSpPr txBox="1"/>
          <p:nvPr/>
        </p:nvSpPr>
        <p:spPr>
          <a:xfrm>
            <a:off x="5836630" y="659850"/>
            <a:ext cx="3175720" cy="2887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We were already doing quite well, but </a:t>
            </a:r>
            <a:endParaRPr lang="en-US" sz="1100">
              <a:solidFill>
                <a:schemeClr val="dk2"/>
              </a:solidFill>
              <a:ea typeface="Manrope Light"/>
              <a:sym typeface="Manrope Light"/>
            </a:endParaRPr>
          </a:p>
          <a:p>
            <a:r>
              <a:rPr lang="en-CA" sz="1100" b="0" i="0" u="none" strike="noStrike" cap="none" err="1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EverythingCloud</a:t>
            </a:r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 took us to the next level. </a:t>
            </a:r>
            <a:endParaRPr lang="en-US" sz="1100">
              <a:solidFill>
                <a:schemeClr val="dk2"/>
              </a:solidFill>
              <a:ea typeface="Manrope Light"/>
            </a:endParaRPr>
          </a:p>
          <a:p>
            <a:endParaRPr lang="en-CA" sz="1100">
              <a:solidFill>
                <a:schemeClr val="dk2"/>
              </a:solidFill>
              <a:latin typeface="Manrope Light"/>
              <a:ea typeface="Manrope Light"/>
            </a:endParaRPr>
          </a:p>
          <a:p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Despite our strong performance</a:t>
            </a:r>
            <a:r>
              <a:rPr lang="en-CA" sz="1100" b="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, our </a:t>
            </a:r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annual</a:t>
            </a:r>
            <a:r>
              <a:rPr lang="en-CA" sz="1100" b="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 cloud costs were consistently </a:t>
            </a:r>
            <a:r>
              <a:rPr lang="en-CA" sz="110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over budget</a:t>
            </a:r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. </a:t>
            </a:r>
            <a:endParaRPr lang="en-US" sz="1100">
              <a:solidFill>
                <a:schemeClr val="dk2"/>
              </a:solidFill>
              <a:ea typeface="Manrope Light"/>
              <a:sym typeface="Manrope Light"/>
            </a:endParaRPr>
          </a:p>
          <a:p>
            <a:endParaRPr lang="en-CA" sz="1100">
              <a:solidFill>
                <a:schemeClr val="dk2"/>
              </a:solidFill>
              <a:latin typeface="Manrope Light"/>
              <a:ea typeface="Manrope Light"/>
              <a:sym typeface="Manrope Light"/>
            </a:endParaRPr>
          </a:p>
          <a:p>
            <a:r>
              <a:rPr lang="en-CA" sz="1100" err="1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EverythingCloud’s</a:t>
            </a:r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 team </a:t>
            </a:r>
            <a:r>
              <a:rPr lang="en-CA" sz="1100" b="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stepped in and </a:t>
            </a:r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revolutionized </a:t>
            </a:r>
            <a:r>
              <a:rPr lang="en-CA" sz="1100" b="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our cloud management</a:t>
            </a:r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 approach</a:t>
            </a:r>
            <a:r>
              <a:rPr lang="en-CA" sz="1100" b="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. </a:t>
            </a:r>
            <a:endParaRPr lang="en-US" sz="1100">
              <a:solidFill>
                <a:schemeClr val="dk2"/>
              </a:solidFill>
              <a:ea typeface="Manrope Light"/>
              <a:sym typeface="Manrope Light"/>
            </a:endParaRPr>
          </a:p>
          <a:p>
            <a:endParaRPr lang="en-CA" sz="1100">
              <a:solidFill>
                <a:schemeClr val="dk2"/>
              </a:solidFill>
              <a:latin typeface="Manrope Light"/>
              <a:ea typeface="Manrope Light"/>
              <a:sym typeface="Manrope Light"/>
            </a:endParaRPr>
          </a:p>
          <a:p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As a result</a:t>
            </a:r>
            <a:r>
              <a:rPr lang="en-CA" sz="1100" b="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, </a:t>
            </a:r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we’ve </a:t>
            </a:r>
            <a:r>
              <a:rPr lang="en-CA" sz="1100" b="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not only </a:t>
            </a:r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significantly </a:t>
            </a:r>
            <a:r>
              <a:rPr lang="en-CA" sz="110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reduced our cloud spend</a:t>
            </a:r>
            <a:r>
              <a:rPr lang="en-CA" sz="1100" b="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, but also achieved </a:t>
            </a:r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proper </a:t>
            </a:r>
            <a:r>
              <a:rPr lang="en-CA" sz="110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spending predictability</a:t>
            </a:r>
            <a:r>
              <a:rPr lang="en-CA" sz="1100" b="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. </a:t>
            </a:r>
            <a:endParaRPr lang="en-US" sz="1100">
              <a:solidFill>
                <a:schemeClr val="dk2"/>
              </a:solidFill>
              <a:ea typeface="Manrope Light"/>
              <a:sym typeface="Manrope Light"/>
            </a:endParaRPr>
          </a:p>
          <a:p>
            <a:endParaRPr lang="en-CA" sz="1100">
              <a:solidFill>
                <a:schemeClr val="dk2"/>
              </a:solidFill>
              <a:latin typeface="Manrope Light"/>
              <a:ea typeface="Manrope Light"/>
              <a:sym typeface="Manrope Light"/>
            </a:endParaRPr>
          </a:p>
          <a:p>
            <a:r>
              <a:rPr lang="en-CA" sz="1100" b="0" i="0" u="none" strike="noStrike" cap="none" err="1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EverythingCloud</a:t>
            </a:r>
            <a:r>
              <a:rPr lang="en-CA" sz="1100" b="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 has been a game-changer for us. </a:t>
            </a:r>
            <a:r>
              <a:rPr lang="en-CA" sz="1100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I’m</a:t>
            </a:r>
            <a:r>
              <a:rPr lang="en-CA" sz="1100" b="0" i="0" u="none" strike="noStrike" cap="none">
                <a:solidFill>
                  <a:schemeClr val="dk2"/>
                </a:solidFill>
                <a:latin typeface="Manrope Light"/>
                <a:ea typeface="Manrope Light"/>
                <a:sym typeface="Manrope Light"/>
              </a:rPr>
              <a:t> truly impressed by the results.</a:t>
            </a:r>
            <a:endParaRPr lang="en-US" sz="1100">
              <a:solidFill>
                <a:schemeClr val="dk2"/>
              </a:solidFill>
            </a:endParaRPr>
          </a:p>
        </p:txBody>
      </p:sp>
      <p:pic>
        <p:nvPicPr>
          <p:cNvPr id="198" name="Google Shape;198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44550" y="3721100"/>
            <a:ext cx="1168625" cy="27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2"/>
          <p:cNvSpPr txBox="1"/>
          <p:nvPr/>
        </p:nvSpPr>
        <p:spPr>
          <a:xfrm>
            <a:off x="5834663" y="4142125"/>
            <a:ext cx="13884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200"/>
            </a:pPr>
            <a:r>
              <a:rPr lang="en-CA" sz="1200">
                <a:solidFill>
                  <a:schemeClr val="dk2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Allison Taylor</a:t>
            </a:r>
            <a:endParaRPr sz="1200" b="0" i="0" u="none" strike="noStrike" cap="none">
              <a:solidFill>
                <a:schemeClr val="dk2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00" name="Google Shape;200;p22"/>
          <p:cNvSpPr txBox="1"/>
          <p:nvPr/>
        </p:nvSpPr>
        <p:spPr>
          <a:xfrm>
            <a:off x="5842125" y="4331100"/>
            <a:ext cx="18321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100">
                <a:solidFill>
                  <a:schemeClr val="accent1"/>
                </a:solidFill>
                <a:latin typeface="Manrope"/>
                <a:ea typeface="Manrope"/>
                <a:cs typeface="Manrope"/>
                <a:sym typeface="Manrope"/>
              </a:rPr>
              <a:t>CEO</a:t>
            </a:r>
            <a:r>
              <a:rPr lang="en-CA" sz="1100" b="0" i="0" u="none" strike="noStrike" cap="none">
                <a:solidFill>
                  <a:schemeClr val="accent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CA" sz="1100" b="0" i="0" u="none" strike="noStrike" cap="none" err="1">
                <a:solidFill>
                  <a:schemeClr val="accent1"/>
                </a:solidFill>
                <a:latin typeface="Manrope"/>
                <a:ea typeface="Manrope"/>
                <a:cs typeface="Manrope"/>
                <a:sym typeface="Manrope"/>
              </a:rPr>
              <a:t>Invico</a:t>
            </a:r>
            <a:r>
              <a:rPr lang="en-CA" sz="1100" b="0" i="0" u="none" strike="noStrike" cap="none">
                <a:solidFill>
                  <a:schemeClr val="accent1"/>
                </a:solidFill>
                <a:latin typeface="Manrope"/>
                <a:ea typeface="Manrope"/>
                <a:cs typeface="Manrope"/>
                <a:sym typeface="Manrope"/>
              </a:rPr>
              <a:t> Corp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2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1125" y="1999326"/>
            <a:ext cx="1556304" cy="2548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07096" y="1999325"/>
            <a:ext cx="1556304" cy="254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66959" y="2985107"/>
            <a:ext cx="504971" cy="577424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2"/>
          <p:cNvSpPr txBox="1"/>
          <p:nvPr/>
        </p:nvSpPr>
        <p:spPr>
          <a:xfrm>
            <a:off x="635675" y="1320025"/>
            <a:ext cx="162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CA" sz="1200" b="1" i="0" u="none" strike="noStrike" cap="none">
                <a:solidFill>
                  <a:schemeClr val="lt2"/>
                </a:solidFill>
                <a:latin typeface="Manrope"/>
                <a:ea typeface="Manrope"/>
                <a:cs typeface="Manrope"/>
                <a:sym typeface="Manrope"/>
              </a:rPr>
              <a:t>Invico Multi-cloud:</a:t>
            </a:r>
            <a:endParaRPr sz="1200" b="1" i="0" u="none" strike="noStrike" cap="none">
              <a:solidFill>
                <a:schemeClr val="lt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205" name="Google Shape;205;p2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193222" y="1409247"/>
            <a:ext cx="660096" cy="1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929487" y="1409238"/>
            <a:ext cx="326077" cy="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900" y="172650"/>
            <a:ext cx="940025" cy="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3"/>
          <p:cNvSpPr txBox="1"/>
          <p:nvPr/>
        </p:nvSpPr>
        <p:spPr>
          <a:xfrm>
            <a:off x="1615875" y="226875"/>
            <a:ext cx="32727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>
                <a:solidFill>
                  <a:srgbClr val="FE7C22"/>
                </a:solidFill>
                <a:latin typeface="Manrope"/>
                <a:ea typeface="Manrope"/>
                <a:cs typeface="Manrope"/>
                <a:sym typeface="Manrope"/>
              </a:rPr>
              <a:t>13</a:t>
            </a:r>
            <a:r>
              <a:rPr lang="en-CA" sz="1800" b="1" i="0" u="none" strike="noStrike" cap="non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CA" sz="1800" b="1">
                <a:solidFill>
                  <a:schemeClr val="tx2"/>
                </a:solidFill>
                <a:latin typeface="Manrope"/>
                <a:ea typeface="Manrope"/>
                <a:cs typeface="Manrope"/>
                <a:sym typeface="Manrope"/>
              </a:rPr>
              <a:t>Discussion</a:t>
            </a:r>
            <a:endParaRPr lang="en-CA" sz="1800" b="1" i="0" u="none" strike="noStrike" cap="none">
              <a:solidFill>
                <a:schemeClr val="tx2"/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27388E9C-04A4-278F-E9CD-44EFC52F54EB}"/>
              </a:ext>
            </a:extLst>
          </p:cNvPr>
          <p:cNvSpPr>
            <a:spLocks noEditPoints="1"/>
          </p:cNvSpPr>
          <p:nvPr/>
        </p:nvSpPr>
        <p:spPr bwMode="auto">
          <a:xfrm>
            <a:off x="2038903" y="1286687"/>
            <a:ext cx="5705028" cy="2916217"/>
          </a:xfrm>
          <a:custGeom>
            <a:avLst/>
            <a:gdLst>
              <a:gd name="T0" fmla="*/ 2147483646 w 2324"/>
              <a:gd name="T1" fmla="*/ 2147483646 h 1116"/>
              <a:gd name="T2" fmla="*/ 2147483646 w 2324"/>
              <a:gd name="T3" fmla="*/ 2147483646 h 1116"/>
              <a:gd name="T4" fmla="*/ 2147483646 w 2324"/>
              <a:gd name="T5" fmla="*/ 1333543138 h 1116"/>
              <a:gd name="T6" fmla="*/ 2147483646 w 2324"/>
              <a:gd name="T7" fmla="*/ 0 h 1116"/>
              <a:gd name="T8" fmla="*/ 2147483646 w 2324"/>
              <a:gd name="T9" fmla="*/ 1333543138 h 1116"/>
              <a:gd name="T10" fmla="*/ 2147483646 w 2324"/>
              <a:gd name="T11" fmla="*/ 346110588 h 1116"/>
              <a:gd name="T12" fmla="*/ 2147483646 w 2324"/>
              <a:gd name="T13" fmla="*/ 1226655017 h 1116"/>
              <a:gd name="T14" fmla="*/ 2147483646 w 2324"/>
              <a:gd name="T15" fmla="*/ 1191027147 h 1116"/>
              <a:gd name="T16" fmla="*/ 2147483646 w 2324"/>
              <a:gd name="T17" fmla="*/ 1180845499 h 1116"/>
              <a:gd name="T18" fmla="*/ 2147483646 w 2324"/>
              <a:gd name="T19" fmla="*/ 2147483646 h 1116"/>
              <a:gd name="T20" fmla="*/ 2147483646 w 2324"/>
              <a:gd name="T21" fmla="*/ 2147483646 h 1116"/>
              <a:gd name="T22" fmla="*/ 2147483646 w 2324"/>
              <a:gd name="T23" fmla="*/ 2025762058 h 1116"/>
              <a:gd name="T24" fmla="*/ 2147483646 w 2324"/>
              <a:gd name="T25" fmla="*/ 2025762058 h 1116"/>
              <a:gd name="T26" fmla="*/ 2147483646 w 2324"/>
              <a:gd name="T27" fmla="*/ 2147483646 h 1116"/>
              <a:gd name="T28" fmla="*/ 2147483646 w 2324"/>
              <a:gd name="T29" fmla="*/ 2147483646 h 1116"/>
              <a:gd name="T30" fmla="*/ 2147483646 w 2324"/>
              <a:gd name="T31" fmla="*/ 1038329508 h 1116"/>
              <a:gd name="T32" fmla="*/ 2147483646 w 2324"/>
              <a:gd name="T33" fmla="*/ 2147483646 h 1116"/>
              <a:gd name="T34" fmla="*/ 2147483646 w 2324"/>
              <a:gd name="T35" fmla="*/ 2147483646 h 1116"/>
              <a:gd name="T36" fmla="*/ 2147483646 w 2324"/>
              <a:gd name="T37" fmla="*/ 2147483646 h 1116"/>
              <a:gd name="T38" fmla="*/ 2147483646 w 2324"/>
              <a:gd name="T39" fmla="*/ 2147483646 h 1116"/>
              <a:gd name="T40" fmla="*/ 2147483646 w 2324"/>
              <a:gd name="T41" fmla="*/ 2147483646 h 1116"/>
              <a:gd name="T42" fmla="*/ 2147483646 w 2324"/>
              <a:gd name="T43" fmla="*/ 2147483646 h 1116"/>
              <a:gd name="T44" fmla="*/ 1955988970 w 2324"/>
              <a:gd name="T45" fmla="*/ 2147483646 h 1116"/>
              <a:gd name="T46" fmla="*/ 0 w 2324"/>
              <a:gd name="T47" fmla="*/ 2147483646 h 1116"/>
              <a:gd name="T48" fmla="*/ 2147483646 w 2324"/>
              <a:gd name="T49" fmla="*/ 2147483646 h 1116"/>
              <a:gd name="T50" fmla="*/ 443154527 w 2324"/>
              <a:gd name="T51" fmla="*/ 2147483646 h 1116"/>
              <a:gd name="T52" fmla="*/ 1507742814 w 2324"/>
              <a:gd name="T53" fmla="*/ 2147483646 h 1116"/>
              <a:gd name="T54" fmla="*/ 2147483646 w 2324"/>
              <a:gd name="T55" fmla="*/ 2147483646 h 1116"/>
              <a:gd name="T56" fmla="*/ 2147483646 w 2324"/>
              <a:gd name="T57" fmla="*/ 2147483646 h 1116"/>
              <a:gd name="T58" fmla="*/ 2147483646 w 2324"/>
              <a:gd name="T59" fmla="*/ 2147483646 h 1116"/>
              <a:gd name="T60" fmla="*/ 2147483646 w 2324"/>
              <a:gd name="T61" fmla="*/ 2147483646 h 1116"/>
              <a:gd name="T62" fmla="*/ 2147483646 w 2324"/>
              <a:gd name="T63" fmla="*/ 2147483646 h 1116"/>
              <a:gd name="T64" fmla="*/ 2147483646 w 2324"/>
              <a:gd name="T65" fmla="*/ 2147483646 h 1116"/>
              <a:gd name="T66" fmla="*/ 2147483646 w 2324"/>
              <a:gd name="T67" fmla="*/ 2147483646 h 1116"/>
              <a:gd name="T68" fmla="*/ 2147483646 w 2324"/>
              <a:gd name="T69" fmla="*/ 2147483646 h 1116"/>
              <a:gd name="T70" fmla="*/ 2147483646 w 2324"/>
              <a:gd name="T71" fmla="*/ 2147483646 h 1116"/>
              <a:gd name="T72" fmla="*/ 2147483646 w 2324"/>
              <a:gd name="T73" fmla="*/ 2147483646 h 1116"/>
              <a:gd name="T74" fmla="*/ 2147483646 w 2324"/>
              <a:gd name="T75" fmla="*/ 2147483646 h 1116"/>
              <a:gd name="T76" fmla="*/ 2147483646 w 2324"/>
              <a:gd name="T77" fmla="*/ 2147483646 h 1116"/>
              <a:gd name="T78" fmla="*/ 972900599 w 2324"/>
              <a:gd name="T79" fmla="*/ 2147483646 h 1116"/>
              <a:gd name="T80" fmla="*/ 1584148845 w 2324"/>
              <a:gd name="T81" fmla="*/ 1582944996 h 1116"/>
              <a:gd name="T82" fmla="*/ 1283618608 w 2324"/>
              <a:gd name="T83" fmla="*/ 2147483646 h 1116"/>
              <a:gd name="T84" fmla="*/ 2147483646 w 2324"/>
              <a:gd name="T85" fmla="*/ 595512445 h 1116"/>
              <a:gd name="T86" fmla="*/ 988182257 w 2324"/>
              <a:gd name="T87" fmla="*/ 1236834408 h 1116"/>
              <a:gd name="T88" fmla="*/ 2147483646 w 2324"/>
              <a:gd name="T89" fmla="*/ 386828153 h 1116"/>
              <a:gd name="T90" fmla="*/ 2147483646 w 2324"/>
              <a:gd name="T91" fmla="*/ 1445518700 h 1116"/>
              <a:gd name="T92" fmla="*/ 1742052535 w 2324"/>
              <a:gd name="T93" fmla="*/ 1470967178 h 1116"/>
              <a:gd name="T94" fmla="*/ 1125712661 w 2324"/>
              <a:gd name="T95" fmla="*/ 595512445 h 111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324" h="1116">
                <a:moveTo>
                  <a:pt x="1213" y="771"/>
                </a:moveTo>
                <a:cubicBezTo>
                  <a:pt x="1260" y="771"/>
                  <a:pt x="1297" y="734"/>
                  <a:pt x="1297" y="687"/>
                </a:cubicBezTo>
                <a:cubicBezTo>
                  <a:pt x="1297" y="641"/>
                  <a:pt x="1260" y="604"/>
                  <a:pt x="1213" y="604"/>
                </a:cubicBezTo>
                <a:cubicBezTo>
                  <a:pt x="1167" y="604"/>
                  <a:pt x="1130" y="641"/>
                  <a:pt x="1130" y="687"/>
                </a:cubicBezTo>
                <a:cubicBezTo>
                  <a:pt x="1130" y="734"/>
                  <a:pt x="1167" y="771"/>
                  <a:pt x="1213" y="771"/>
                </a:cubicBezTo>
                <a:close/>
                <a:moveTo>
                  <a:pt x="1207" y="262"/>
                </a:moveTo>
                <a:cubicBezTo>
                  <a:pt x="1291" y="262"/>
                  <a:pt x="1291" y="262"/>
                  <a:pt x="1291" y="262"/>
                </a:cubicBezTo>
                <a:cubicBezTo>
                  <a:pt x="1604" y="601"/>
                  <a:pt x="1604" y="601"/>
                  <a:pt x="1604" y="601"/>
                </a:cubicBezTo>
                <a:cubicBezTo>
                  <a:pt x="1606" y="604"/>
                  <a:pt x="1610" y="606"/>
                  <a:pt x="1614" y="606"/>
                </a:cubicBezTo>
                <a:cubicBezTo>
                  <a:pt x="1617" y="606"/>
                  <a:pt x="1619" y="605"/>
                  <a:pt x="1622" y="603"/>
                </a:cubicBezTo>
                <a:cubicBezTo>
                  <a:pt x="1627" y="599"/>
                  <a:pt x="1629" y="592"/>
                  <a:pt x="1626" y="585"/>
                </a:cubicBezTo>
                <a:cubicBezTo>
                  <a:pt x="1453" y="262"/>
                  <a:pt x="1453" y="262"/>
                  <a:pt x="1453" y="262"/>
                </a:cubicBezTo>
                <a:cubicBezTo>
                  <a:pt x="1539" y="262"/>
                  <a:pt x="1539" y="262"/>
                  <a:pt x="1539" y="262"/>
                </a:cubicBezTo>
                <a:cubicBezTo>
                  <a:pt x="1577" y="262"/>
                  <a:pt x="1607" y="231"/>
                  <a:pt x="1607" y="193"/>
                </a:cubicBezTo>
                <a:cubicBezTo>
                  <a:pt x="1607" y="68"/>
                  <a:pt x="1607" y="68"/>
                  <a:pt x="1607" y="68"/>
                </a:cubicBezTo>
                <a:cubicBezTo>
                  <a:pt x="1607" y="30"/>
                  <a:pt x="1577" y="0"/>
                  <a:pt x="1539" y="0"/>
                </a:cubicBezTo>
                <a:cubicBezTo>
                  <a:pt x="1207" y="0"/>
                  <a:pt x="1207" y="0"/>
                  <a:pt x="1207" y="0"/>
                </a:cubicBezTo>
                <a:cubicBezTo>
                  <a:pt x="1169" y="0"/>
                  <a:pt x="1138" y="30"/>
                  <a:pt x="1138" y="68"/>
                </a:cubicBezTo>
                <a:cubicBezTo>
                  <a:pt x="1138" y="193"/>
                  <a:pt x="1138" y="193"/>
                  <a:pt x="1138" y="193"/>
                </a:cubicBezTo>
                <a:cubicBezTo>
                  <a:pt x="1138" y="231"/>
                  <a:pt x="1169" y="262"/>
                  <a:pt x="1207" y="262"/>
                </a:cubicBezTo>
                <a:close/>
                <a:moveTo>
                  <a:pt x="1166" y="68"/>
                </a:moveTo>
                <a:cubicBezTo>
                  <a:pt x="1166" y="45"/>
                  <a:pt x="1184" y="27"/>
                  <a:pt x="1207" y="27"/>
                </a:cubicBezTo>
                <a:cubicBezTo>
                  <a:pt x="1539" y="27"/>
                  <a:pt x="1539" y="27"/>
                  <a:pt x="1539" y="27"/>
                </a:cubicBezTo>
                <a:cubicBezTo>
                  <a:pt x="1561" y="27"/>
                  <a:pt x="1580" y="45"/>
                  <a:pt x="1580" y="68"/>
                </a:cubicBezTo>
                <a:cubicBezTo>
                  <a:pt x="1580" y="193"/>
                  <a:pt x="1580" y="193"/>
                  <a:pt x="1580" y="193"/>
                </a:cubicBezTo>
                <a:cubicBezTo>
                  <a:pt x="1580" y="216"/>
                  <a:pt x="1561" y="234"/>
                  <a:pt x="1539" y="234"/>
                </a:cubicBezTo>
                <a:cubicBezTo>
                  <a:pt x="1431" y="234"/>
                  <a:pt x="1431" y="234"/>
                  <a:pt x="1431" y="234"/>
                </a:cubicBezTo>
                <a:cubicBezTo>
                  <a:pt x="1426" y="234"/>
                  <a:pt x="1421" y="237"/>
                  <a:pt x="1419" y="241"/>
                </a:cubicBezTo>
                <a:cubicBezTo>
                  <a:pt x="1416" y="245"/>
                  <a:pt x="1416" y="250"/>
                  <a:pt x="1418" y="254"/>
                </a:cubicBezTo>
                <a:cubicBezTo>
                  <a:pt x="1551" y="504"/>
                  <a:pt x="1551" y="504"/>
                  <a:pt x="1551" y="504"/>
                </a:cubicBezTo>
                <a:cubicBezTo>
                  <a:pt x="1307" y="239"/>
                  <a:pt x="1307" y="239"/>
                  <a:pt x="1307" y="239"/>
                </a:cubicBezTo>
                <a:cubicBezTo>
                  <a:pt x="1305" y="236"/>
                  <a:pt x="1301" y="234"/>
                  <a:pt x="1297" y="234"/>
                </a:cubicBezTo>
                <a:cubicBezTo>
                  <a:pt x="1207" y="234"/>
                  <a:pt x="1207" y="234"/>
                  <a:pt x="1207" y="234"/>
                </a:cubicBezTo>
                <a:cubicBezTo>
                  <a:pt x="1184" y="234"/>
                  <a:pt x="1166" y="216"/>
                  <a:pt x="1166" y="193"/>
                </a:cubicBezTo>
                <a:lnTo>
                  <a:pt x="1166" y="68"/>
                </a:lnTo>
                <a:close/>
                <a:moveTo>
                  <a:pt x="699" y="232"/>
                </a:moveTo>
                <a:cubicBezTo>
                  <a:pt x="1023" y="232"/>
                  <a:pt x="1023" y="232"/>
                  <a:pt x="1023" y="232"/>
                </a:cubicBezTo>
                <a:cubicBezTo>
                  <a:pt x="1046" y="232"/>
                  <a:pt x="1064" y="250"/>
                  <a:pt x="1064" y="272"/>
                </a:cubicBezTo>
                <a:cubicBezTo>
                  <a:pt x="1064" y="398"/>
                  <a:pt x="1064" y="398"/>
                  <a:pt x="1064" y="398"/>
                </a:cubicBezTo>
                <a:cubicBezTo>
                  <a:pt x="1064" y="420"/>
                  <a:pt x="1046" y="439"/>
                  <a:pt x="1023" y="439"/>
                </a:cubicBezTo>
                <a:cubicBezTo>
                  <a:pt x="993" y="439"/>
                  <a:pt x="993" y="439"/>
                  <a:pt x="993" y="439"/>
                </a:cubicBezTo>
                <a:cubicBezTo>
                  <a:pt x="988" y="439"/>
                  <a:pt x="984" y="441"/>
                  <a:pt x="981" y="445"/>
                </a:cubicBezTo>
                <a:cubicBezTo>
                  <a:pt x="979" y="450"/>
                  <a:pt x="979" y="455"/>
                  <a:pt x="981" y="459"/>
                </a:cubicBezTo>
                <a:cubicBezTo>
                  <a:pt x="1017" y="527"/>
                  <a:pt x="1017" y="527"/>
                  <a:pt x="1017" y="527"/>
                </a:cubicBezTo>
                <a:cubicBezTo>
                  <a:pt x="873" y="441"/>
                  <a:pt x="873" y="441"/>
                  <a:pt x="873" y="441"/>
                </a:cubicBezTo>
                <a:cubicBezTo>
                  <a:pt x="871" y="439"/>
                  <a:pt x="868" y="439"/>
                  <a:pt x="866" y="439"/>
                </a:cubicBezTo>
                <a:cubicBezTo>
                  <a:pt x="636" y="439"/>
                  <a:pt x="636" y="439"/>
                  <a:pt x="636" y="439"/>
                </a:cubicBezTo>
                <a:cubicBezTo>
                  <a:pt x="614" y="439"/>
                  <a:pt x="595" y="420"/>
                  <a:pt x="595" y="398"/>
                </a:cubicBezTo>
                <a:cubicBezTo>
                  <a:pt x="595" y="349"/>
                  <a:pt x="595" y="349"/>
                  <a:pt x="595" y="349"/>
                </a:cubicBezTo>
                <a:cubicBezTo>
                  <a:pt x="595" y="341"/>
                  <a:pt x="589" y="335"/>
                  <a:pt x="581" y="335"/>
                </a:cubicBezTo>
                <a:cubicBezTo>
                  <a:pt x="574" y="335"/>
                  <a:pt x="568" y="341"/>
                  <a:pt x="568" y="349"/>
                </a:cubicBezTo>
                <a:cubicBezTo>
                  <a:pt x="568" y="398"/>
                  <a:pt x="568" y="398"/>
                  <a:pt x="568" y="398"/>
                </a:cubicBezTo>
                <a:cubicBezTo>
                  <a:pt x="568" y="436"/>
                  <a:pt x="598" y="466"/>
                  <a:pt x="636" y="466"/>
                </a:cubicBezTo>
                <a:cubicBezTo>
                  <a:pt x="862" y="466"/>
                  <a:pt x="862" y="466"/>
                  <a:pt x="862" y="466"/>
                </a:cubicBezTo>
                <a:cubicBezTo>
                  <a:pt x="1045" y="576"/>
                  <a:pt x="1045" y="576"/>
                  <a:pt x="1045" y="576"/>
                </a:cubicBezTo>
                <a:cubicBezTo>
                  <a:pt x="1048" y="577"/>
                  <a:pt x="1050" y="578"/>
                  <a:pt x="1052" y="578"/>
                </a:cubicBezTo>
                <a:cubicBezTo>
                  <a:pt x="1056" y="578"/>
                  <a:pt x="1059" y="577"/>
                  <a:pt x="1062" y="574"/>
                </a:cubicBezTo>
                <a:cubicBezTo>
                  <a:pt x="1066" y="570"/>
                  <a:pt x="1067" y="563"/>
                  <a:pt x="1065" y="558"/>
                </a:cubicBezTo>
                <a:cubicBezTo>
                  <a:pt x="1016" y="466"/>
                  <a:pt x="1016" y="466"/>
                  <a:pt x="1016" y="466"/>
                </a:cubicBezTo>
                <a:cubicBezTo>
                  <a:pt x="1023" y="466"/>
                  <a:pt x="1023" y="466"/>
                  <a:pt x="1023" y="466"/>
                </a:cubicBezTo>
                <a:cubicBezTo>
                  <a:pt x="1061" y="466"/>
                  <a:pt x="1091" y="436"/>
                  <a:pt x="1091" y="398"/>
                </a:cubicBezTo>
                <a:cubicBezTo>
                  <a:pt x="1091" y="272"/>
                  <a:pt x="1091" y="272"/>
                  <a:pt x="1091" y="272"/>
                </a:cubicBezTo>
                <a:cubicBezTo>
                  <a:pt x="1091" y="235"/>
                  <a:pt x="1061" y="204"/>
                  <a:pt x="1023" y="204"/>
                </a:cubicBezTo>
                <a:cubicBezTo>
                  <a:pt x="699" y="204"/>
                  <a:pt x="699" y="204"/>
                  <a:pt x="699" y="204"/>
                </a:cubicBezTo>
                <a:cubicBezTo>
                  <a:pt x="692" y="204"/>
                  <a:pt x="685" y="210"/>
                  <a:pt x="685" y="218"/>
                </a:cubicBezTo>
                <a:cubicBezTo>
                  <a:pt x="685" y="225"/>
                  <a:pt x="692" y="232"/>
                  <a:pt x="699" y="232"/>
                </a:cubicBezTo>
                <a:close/>
                <a:moveTo>
                  <a:pt x="1718" y="767"/>
                </a:moveTo>
                <a:cubicBezTo>
                  <a:pt x="1764" y="767"/>
                  <a:pt x="1800" y="730"/>
                  <a:pt x="1800" y="685"/>
                </a:cubicBezTo>
                <a:cubicBezTo>
                  <a:pt x="1800" y="640"/>
                  <a:pt x="1764" y="604"/>
                  <a:pt x="1718" y="604"/>
                </a:cubicBezTo>
                <a:cubicBezTo>
                  <a:pt x="1673" y="604"/>
                  <a:pt x="1637" y="640"/>
                  <a:pt x="1637" y="685"/>
                </a:cubicBezTo>
                <a:cubicBezTo>
                  <a:pt x="1637" y="730"/>
                  <a:pt x="1673" y="767"/>
                  <a:pt x="1718" y="767"/>
                </a:cubicBezTo>
                <a:close/>
                <a:moveTo>
                  <a:pt x="2311" y="1089"/>
                </a:moveTo>
                <a:cubicBezTo>
                  <a:pt x="1952" y="1089"/>
                  <a:pt x="1952" y="1089"/>
                  <a:pt x="1952" y="1089"/>
                </a:cubicBezTo>
                <a:cubicBezTo>
                  <a:pt x="1883" y="853"/>
                  <a:pt x="1883" y="853"/>
                  <a:pt x="1883" y="853"/>
                </a:cubicBezTo>
                <a:cubicBezTo>
                  <a:pt x="1875" y="816"/>
                  <a:pt x="1843" y="789"/>
                  <a:pt x="1805" y="789"/>
                </a:cubicBezTo>
                <a:cubicBezTo>
                  <a:pt x="1632" y="789"/>
                  <a:pt x="1632" y="789"/>
                  <a:pt x="1632" y="789"/>
                </a:cubicBezTo>
                <a:cubicBezTo>
                  <a:pt x="1594" y="789"/>
                  <a:pt x="1561" y="816"/>
                  <a:pt x="1552" y="853"/>
                </a:cubicBezTo>
                <a:cubicBezTo>
                  <a:pt x="1511" y="997"/>
                  <a:pt x="1493" y="1061"/>
                  <a:pt x="1485" y="1089"/>
                </a:cubicBezTo>
                <a:cubicBezTo>
                  <a:pt x="1406" y="1089"/>
                  <a:pt x="1406" y="1089"/>
                  <a:pt x="1406" y="1089"/>
                </a:cubicBezTo>
                <a:cubicBezTo>
                  <a:pt x="1406" y="873"/>
                  <a:pt x="1406" y="873"/>
                  <a:pt x="1406" y="873"/>
                </a:cubicBezTo>
                <a:cubicBezTo>
                  <a:pt x="1406" y="827"/>
                  <a:pt x="1369" y="789"/>
                  <a:pt x="1322" y="789"/>
                </a:cubicBezTo>
                <a:cubicBezTo>
                  <a:pt x="1107" y="789"/>
                  <a:pt x="1107" y="789"/>
                  <a:pt x="1107" y="789"/>
                </a:cubicBezTo>
                <a:cubicBezTo>
                  <a:pt x="1060" y="789"/>
                  <a:pt x="1023" y="827"/>
                  <a:pt x="1023" y="873"/>
                </a:cubicBezTo>
                <a:cubicBezTo>
                  <a:pt x="1023" y="1089"/>
                  <a:pt x="1023" y="1089"/>
                  <a:pt x="1023" y="1089"/>
                </a:cubicBezTo>
                <a:cubicBezTo>
                  <a:pt x="924" y="1089"/>
                  <a:pt x="924" y="1089"/>
                  <a:pt x="924" y="1089"/>
                </a:cubicBezTo>
                <a:cubicBezTo>
                  <a:pt x="856" y="853"/>
                  <a:pt x="856" y="853"/>
                  <a:pt x="856" y="853"/>
                </a:cubicBezTo>
                <a:cubicBezTo>
                  <a:pt x="847" y="816"/>
                  <a:pt x="816" y="789"/>
                  <a:pt x="778" y="789"/>
                </a:cubicBezTo>
                <a:cubicBezTo>
                  <a:pt x="605" y="789"/>
                  <a:pt x="605" y="789"/>
                  <a:pt x="605" y="789"/>
                </a:cubicBezTo>
                <a:cubicBezTo>
                  <a:pt x="566" y="789"/>
                  <a:pt x="533" y="816"/>
                  <a:pt x="525" y="853"/>
                </a:cubicBezTo>
                <a:cubicBezTo>
                  <a:pt x="484" y="997"/>
                  <a:pt x="466" y="1061"/>
                  <a:pt x="458" y="1089"/>
                </a:cubicBezTo>
                <a:cubicBezTo>
                  <a:pt x="384" y="1089"/>
                  <a:pt x="384" y="1089"/>
                  <a:pt x="384" y="1089"/>
                </a:cubicBezTo>
                <a:cubicBezTo>
                  <a:pt x="384" y="873"/>
                  <a:pt x="384" y="873"/>
                  <a:pt x="384" y="873"/>
                </a:cubicBezTo>
                <a:cubicBezTo>
                  <a:pt x="384" y="827"/>
                  <a:pt x="346" y="789"/>
                  <a:pt x="300" y="789"/>
                </a:cubicBezTo>
                <a:cubicBezTo>
                  <a:pt x="84" y="789"/>
                  <a:pt x="84" y="789"/>
                  <a:pt x="84" y="789"/>
                </a:cubicBezTo>
                <a:cubicBezTo>
                  <a:pt x="38" y="789"/>
                  <a:pt x="0" y="827"/>
                  <a:pt x="0" y="873"/>
                </a:cubicBezTo>
                <a:cubicBezTo>
                  <a:pt x="0" y="1102"/>
                  <a:pt x="0" y="1102"/>
                  <a:pt x="0" y="1102"/>
                </a:cubicBezTo>
                <a:cubicBezTo>
                  <a:pt x="0" y="1110"/>
                  <a:pt x="6" y="1116"/>
                  <a:pt x="14" y="1116"/>
                </a:cubicBezTo>
                <a:cubicBezTo>
                  <a:pt x="2311" y="1116"/>
                  <a:pt x="2311" y="1116"/>
                  <a:pt x="2311" y="1116"/>
                </a:cubicBezTo>
                <a:cubicBezTo>
                  <a:pt x="2318" y="1116"/>
                  <a:pt x="2324" y="1110"/>
                  <a:pt x="2324" y="1102"/>
                </a:cubicBezTo>
                <a:cubicBezTo>
                  <a:pt x="2324" y="1095"/>
                  <a:pt x="2318" y="1089"/>
                  <a:pt x="2311" y="1089"/>
                </a:cubicBezTo>
                <a:close/>
                <a:moveTo>
                  <a:pt x="87" y="1089"/>
                </a:moveTo>
                <a:cubicBezTo>
                  <a:pt x="73" y="1089"/>
                  <a:pt x="73" y="1089"/>
                  <a:pt x="73" y="1089"/>
                </a:cubicBezTo>
                <a:cubicBezTo>
                  <a:pt x="73" y="917"/>
                  <a:pt x="73" y="917"/>
                  <a:pt x="73" y="917"/>
                </a:cubicBezTo>
                <a:cubicBezTo>
                  <a:pt x="87" y="917"/>
                  <a:pt x="87" y="917"/>
                  <a:pt x="87" y="917"/>
                </a:cubicBezTo>
                <a:lnTo>
                  <a:pt x="87" y="1089"/>
                </a:lnTo>
                <a:close/>
                <a:moveTo>
                  <a:pt x="311" y="1089"/>
                </a:moveTo>
                <a:cubicBezTo>
                  <a:pt x="296" y="1089"/>
                  <a:pt x="296" y="1089"/>
                  <a:pt x="296" y="1089"/>
                </a:cubicBezTo>
                <a:cubicBezTo>
                  <a:pt x="296" y="917"/>
                  <a:pt x="296" y="917"/>
                  <a:pt x="296" y="917"/>
                </a:cubicBezTo>
                <a:cubicBezTo>
                  <a:pt x="311" y="917"/>
                  <a:pt x="311" y="917"/>
                  <a:pt x="311" y="917"/>
                </a:cubicBezTo>
                <a:lnTo>
                  <a:pt x="311" y="1089"/>
                </a:lnTo>
                <a:close/>
                <a:moveTo>
                  <a:pt x="601" y="900"/>
                </a:moveTo>
                <a:cubicBezTo>
                  <a:pt x="601" y="901"/>
                  <a:pt x="601" y="901"/>
                  <a:pt x="601" y="901"/>
                </a:cubicBezTo>
                <a:cubicBezTo>
                  <a:pt x="579" y="980"/>
                  <a:pt x="562" y="1041"/>
                  <a:pt x="548" y="1089"/>
                </a:cubicBezTo>
                <a:cubicBezTo>
                  <a:pt x="532" y="1089"/>
                  <a:pt x="532" y="1089"/>
                  <a:pt x="532" y="1089"/>
                </a:cubicBezTo>
                <a:cubicBezTo>
                  <a:pt x="587" y="897"/>
                  <a:pt x="587" y="896"/>
                  <a:pt x="587" y="896"/>
                </a:cubicBezTo>
                <a:cubicBezTo>
                  <a:pt x="587" y="893"/>
                  <a:pt x="591" y="891"/>
                  <a:pt x="594" y="891"/>
                </a:cubicBezTo>
                <a:cubicBezTo>
                  <a:pt x="598" y="891"/>
                  <a:pt x="601" y="894"/>
                  <a:pt x="601" y="898"/>
                </a:cubicBezTo>
                <a:lnTo>
                  <a:pt x="601" y="900"/>
                </a:lnTo>
                <a:close/>
                <a:moveTo>
                  <a:pt x="834" y="1089"/>
                </a:moveTo>
                <a:cubicBezTo>
                  <a:pt x="780" y="902"/>
                  <a:pt x="780" y="901"/>
                  <a:pt x="780" y="901"/>
                </a:cubicBezTo>
                <a:cubicBezTo>
                  <a:pt x="780" y="900"/>
                  <a:pt x="780" y="900"/>
                  <a:pt x="780" y="900"/>
                </a:cubicBezTo>
                <a:cubicBezTo>
                  <a:pt x="780" y="898"/>
                  <a:pt x="780" y="898"/>
                  <a:pt x="780" y="898"/>
                </a:cubicBezTo>
                <a:cubicBezTo>
                  <a:pt x="780" y="894"/>
                  <a:pt x="783" y="891"/>
                  <a:pt x="787" y="891"/>
                </a:cubicBezTo>
                <a:cubicBezTo>
                  <a:pt x="790" y="891"/>
                  <a:pt x="794" y="893"/>
                  <a:pt x="795" y="896"/>
                </a:cubicBezTo>
                <a:cubicBezTo>
                  <a:pt x="824" y="998"/>
                  <a:pt x="840" y="1056"/>
                  <a:pt x="849" y="1089"/>
                </a:cubicBezTo>
                <a:lnTo>
                  <a:pt x="834" y="1089"/>
                </a:lnTo>
                <a:close/>
                <a:moveTo>
                  <a:pt x="1109" y="1089"/>
                </a:moveTo>
                <a:cubicBezTo>
                  <a:pt x="1096" y="1089"/>
                  <a:pt x="1096" y="1089"/>
                  <a:pt x="1096" y="1089"/>
                </a:cubicBezTo>
                <a:cubicBezTo>
                  <a:pt x="1096" y="917"/>
                  <a:pt x="1096" y="917"/>
                  <a:pt x="1096" y="917"/>
                </a:cubicBezTo>
                <a:cubicBezTo>
                  <a:pt x="1109" y="917"/>
                  <a:pt x="1109" y="917"/>
                  <a:pt x="1109" y="917"/>
                </a:cubicBezTo>
                <a:lnTo>
                  <a:pt x="1109" y="1089"/>
                </a:lnTo>
                <a:close/>
                <a:moveTo>
                  <a:pt x="1333" y="1089"/>
                </a:moveTo>
                <a:cubicBezTo>
                  <a:pt x="1318" y="1089"/>
                  <a:pt x="1318" y="1089"/>
                  <a:pt x="1318" y="1089"/>
                </a:cubicBezTo>
                <a:cubicBezTo>
                  <a:pt x="1318" y="917"/>
                  <a:pt x="1318" y="917"/>
                  <a:pt x="1318" y="917"/>
                </a:cubicBezTo>
                <a:cubicBezTo>
                  <a:pt x="1333" y="917"/>
                  <a:pt x="1333" y="917"/>
                  <a:pt x="1333" y="917"/>
                </a:cubicBezTo>
                <a:lnTo>
                  <a:pt x="1333" y="1089"/>
                </a:lnTo>
                <a:close/>
                <a:moveTo>
                  <a:pt x="1628" y="900"/>
                </a:moveTo>
                <a:cubicBezTo>
                  <a:pt x="1628" y="901"/>
                  <a:pt x="1628" y="901"/>
                  <a:pt x="1628" y="901"/>
                </a:cubicBezTo>
                <a:cubicBezTo>
                  <a:pt x="1606" y="980"/>
                  <a:pt x="1589" y="1041"/>
                  <a:pt x="1575" y="1089"/>
                </a:cubicBezTo>
                <a:cubicBezTo>
                  <a:pt x="1559" y="1089"/>
                  <a:pt x="1559" y="1089"/>
                  <a:pt x="1559" y="1089"/>
                </a:cubicBezTo>
                <a:cubicBezTo>
                  <a:pt x="1614" y="897"/>
                  <a:pt x="1614" y="896"/>
                  <a:pt x="1614" y="896"/>
                </a:cubicBezTo>
                <a:cubicBezTo>
                  <a:pt x="1614" y="893"/>
                  <a:pt x="1618" y="891"/>
                  <a:pt x="1621" y="891"/>
                </a:cubicBezTo>
                <a:cubicBezTo>
                  <a:pt x="1625" y="891"/>
                  <a:pt x="1628" y="894"/>
                  <a:pt x="1628" y="898"/>
                </a:cubicBezTo>
                <a:lnTo>
                  <a:pt x="1628" y="900"/>
                </a:lnTo>
                <a:close/>
                <a:moveTo>
                  <a:pt x="1861" y="1089"/>
                </a:moveTo>
                <a:cubicBezTo>
                  <a:pt x="1807" y="902"/>
                  <a:pt x="1807" y="901"/>
                  <a:pt x="1807" y="901"/>
                </a:cubicBezTo>
                <a:cubicBezTo>
                  <a:pt x="1807" y="900"/>
                  <a:pt x="1807" y="900"/>
                  <a:pt x="1807" y="900"/>
                </a:cubicBezTo>
                <a:cubicBezTo>
                  <a:pt x="1807" y="898"/>
                  <a:pt x="1807" y="898"/>
                  <a:pt x="1807" y="898"/>
                </a:cubicBezTo>
                <a:cubicBezTo>
                  <a:pt x="1807" y="894"/>
                  <a:pt x="1811" y="891"/>
                  <a:pt x="1814" y="891"/>
                </a:cubicBezTo>
                <a:cubicBezTo>
                  <a:pt x="1817" y="891"/>
                  <a:pt x="1821" y="893"/>
                  <a:pt x="1823" y="896"/>
                </a:cubicBezTo>
                <a:cubicBezTo>
                  <a:pt x="1851" y="998"/>
                  <a:pt x="1867" y="1056"/>
                  <a:pt x="1877" y="1089"/>
                </a:cubicBezTo>
                <a:lnTo>
                  <a:pt x="1861" y="1089"/>
                </a:lnTo>
                <a:close/>
                <a:moveTo>
                  <a:pt x="610" y="685"/>
                </a:moveTo>
                <a:cubicBezTo>
                  <a:pt x="610" y="730"/>
                  <a:pt x="646" y="767"/>
                  <a:pt x="691" y="767"/>
                </a:cubicBezTo>
                <a:cubicBezTo>
                  <a:pt x="736" y="767"/>
                  <a:pt x="773" y="730"/>
                  <a:pt x="773" y="685"/>
                </a:cubicBezTo>
                <a:cubicBezTo>
                  <a:pt x="773" y="640"/>
                  <a:pt x="736" y="604"/>
                  <a:pt x="691" y="604"/>
                </a:cubicBezTo>
                <a:cubicBezTo>
                  <a:pt x="646" y="604"/>
                  <a:pt x="610" y="640"/>
                  <a:pt x="610" y="685"/>
                </a:cubicBezTo>
                <a:close/>
                <a:moveTo>
                  <a:pt x="191" y="771"/>
                </a:moveTo>
                <a:cubicBezTo>
                  <a:pt x="237" y="771"/>
                  <a:pt x="275" y="734"/>
                  <a:pt x="275" y="687"/>
                </a:cubicBezTo>
                <a:cubicBezTo>
                  <a:pt x="275" y="641"/>
                  <a:pt x="237" y="604"/>
                  <a:pt x="191" y="604"/>
                </a:cubicBezTo>
                <a:cubicBezTo>
                  <a:pt x="145" y="604"/>
                  <a:pt x="107" y="641"/>
                  <a:pt x="107" y="687"/>
                </a:cubicBezTo>
                <a:cubicBezTo>
                  <a:pt x="107" y="734"/>
                  <a:pt x="145" y="771"/>
                  <a:pt x="191" y="771"/>
                </a:cubicBezTo>
                <a:close/>
                <a:moveTo>
                  <a:pt x="262" y="311"/>
                </a:moveTo>
                <a:cubicBezTo>
                  <a:pt x="311" y="311"/>
                  <a:pt x="311" y="311"/>
                  <a:pt x="311" y="311"/>
                </a:cubicBezTo>
                <a:cubicBezTo>
                  <a:pt x="228" y="541"/>
                  <a:pt x="228" y="541"/>
                  <a:pt x="228" y="541"/>
                </a:cubicBezTo>
                <a:cubicBezTo>
                  <a:pt x="226" y="547"/>
                  <a:pt x="229" y="554"/>
                  <a:pt x="234" y="557"/>
                </a:cubicBezTo>
                <a:cubicBezTo>
                  <a:pt x="237" y="558"/>
                  <a:pt x="239" y="559"/>
                  <a:pt x="241" y="559"/>
                </a:cubicBezTo>
                <a:cubicBezTo>
                  <a:pt x="245" y="559"/>
                  <a:pt x="249" y="557"/>
                  <a:pt x="252" y="554"/>
                </a:cubicBezTo>
                <a:cubicBezTo>
                  <a:pt x="466" y="311"/>
                  <a:pt x="466" y="311"/>
                  <a:pt x="466" y="311"/>
                </a:cubicBezTo>
                <a:cubicBezTo>
                  <a:pt x="594" y="311"/>
                  <a:pt x="594" y="311"/>
                  <a:pt x="594" y="311"/>
                </a:cubicBezTo>
                <a:cubicBezTo>
                  <a:pt x="632" y="311"/>
                  <a:pt x="662" y="280"/>
                  <a:pt x="662" y="243"/>
                </a:cubicBezTo>
                <a:cubicBezTo>
                  <a:pt x="662" y="117"/>
                  <a:pt x="662" y="117"/>
                  <a:pt x="662" y="117"/>
                </a:cubicBezTo>
                <a:cubicBezTo>
                  <a:pt x="662" y="80"/>
                  <a:pt x="632" y="49"/>
                  <a:pt x="594" y="49"/>
                </a:cubicBezTo>
                <a:cubicBezTo>
                  <a:pt x="262" y="49"/>
                  <a:pt x="262" y="49"/>
                  <a:pt x="262" y="49"/>
                </a:cubicBezTo>
                <a:cubicBezTo>
                  <a:pt x="224" y="49"/>
                  <a:pt x="194" y="80"/>
                  <a:pt x="194" y="117"/>
                </a:cubicBezTo>
                <a:cubicBezTo>
                  <a:pt x="194" y="243"/>
                  <a:pt x="194" y="243"/>
                  <a:pt x="194" y="243"/>
                </a:cubicBezTo>
                <a:cubicBezTo>
                  <a:pt x="194" y="280"/>
                  <a:pt x="224" y="311"/>
                  <a:pt x="262" y="311"/>
                </a:cubicBezTo>
                <a:close/>
                <a:moveTo>
                  <a:pt x="221" y="117"/>
                </a:moveTo>
                <a:cubicBezTo>
                  <a:pt x="221" y="95"/>
                  <a:pt x="239" y="76"/>
                  <a:pt x="262" y="76"/>
                </a:cubicBezTo>
                <a:cubicBezTo>
                  <a:pt x="594" y="76"/>
                  <a:pt x="594" y="76"/>
                  <a:pt x="594" y="76"/>
                </a:cubicBezTo>
                <a:cubicBezTo>
                  <a:pt x="616" y="76"/>
                  <a:pt x="635" y="95"/>
                  <a:pt x="635" y="117"/>
                </a:cubicBezTo>
                <a:cubicBezTo>
                  <a:pt x="635" y="243"/>
                  <a:pt x="635" y="243"/>
                  <a:pt x="635" y="243"/>
                </a:cubicBezTo>
                <a:cubicBezTo>
                  <a:pt x="635" y="265"/>
                  <a:pt x="616" y="284"/>
                  <a:pt x="594" y="284"/>
                </a:cubicBezTo>
                <a:cubicBezTo>
                  <a:pt x="460" y="284"/>
                  <a:pt x="460" y="284"/>
                  <a:pt x="460" y="284"/>
                </a:cubicBezTo>
                <a:cubicBezTo>
                  <a:pt x="456" y="284"/>
                  <a:pt x="452" y="285"/>
                  <a:pt x="449" y="288"/>
                </a:cubicBezTo>
                <a:cubicBezTo>
                  <a:pt x="279" y="482"/>
                  <a:pt x="279" y="482"/>
                  <a:pt x="279" y="482"/>
                </a:cubicBezTo>
                <a:cubicBezTo>
                  <a:pt x="343" y="302"/>
                  <a:pt x="343" y="302"/>
                  <a:pt x="343" y="302"/>
                </a:cubicBezTo>
                <a:cubicBezTo>
                  <a:pt x="345" y="298"/>
                  <a:pt x="344" y="293"/>
                  <a:pt x="342" y="289"/>
                </a:cubicBezTo>
                <a:cubicBezTo>
                  <a:pt x="339" y="286"/>
                  <a:pt x="335" y="284"/>
                  <a:pt x="330" y="284"/>
                </a:cubicBezTo>
                <a:cubicBezTo>
                  <a:pt x="262" y="284"/>
                  <a:pt x="262" y="284"/>
                  <a:pt x="262" y="284"/>
                </a:cubicBezTo>
                <a:cubicBezTo>
                  <a:pt x="239" y="284"/>
                  <a:pt x="221" y="265"/>
                  <a:pt x="221" y="243"/>
                </a:cubicBezTo>
                <a:lnTo>
                  <a:pt x="221" y="1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DEDDC-5301-3E42-E2CF-F4765DAE00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3785" y="4779796"/>
            <a:ext cx="1106404" cy="1960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1164</Words>
  <Application>Microsoft Office PowerPoint</Application>
  <PresentationFormat>On-screen Show (16:9)</PresentationFormat>
  <Paragraphs>254</Paragraphs>
  <Slides>16</Slides>
  <Notes>16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Dan Belkie</cp:lastModifiedBy>
  <cp:revision>15</cp:revision>
  <dcterms:modified xsi:type="dcterms:W3CDTF">2025-03-31T21:12:20Z</dcterms:modified>
</cp:coreProperties>
</file>